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
  </p:notesMasterIdLst>
  <p:sldIdLst>
    <p:sldId id="256" r:id="rId2"/>
    <p:sldId id="257" r:id="rId3"/>
    <p:sldId id="258" r:id="rId4"/>
    <p:sldId id="259" r:id="rId5"/>
  </p:sldIdLst>
  <p:sldSz cx="9144000" cy="5143500" type="screen16x9"/>
  <p:notesSz cx="6858000" cy="9144000"/>
  <p:embeddedFontLst>
    <p:embeddedFont>
      <p:font typeface="Noto Sans JP" panose="020B0600070205080204" charset="-128"/>
      <p:regular r:id="rId7"/>
      <p:bold r:id="rId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11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8" d="100"/>
          <a:sy n="118" d="100"/>
        </p:scale>
        <p:origin x="37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SLIDES_API56944208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SLIDES_API56944208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dirty="0"/>
              <a:t>９月２２日月曜日に、大阪</a:t>
            </a:r>
            <a:r>
              <a:rPr lang="ja-JP" altLang="en-US" dirty="0"/>
              <a:t>・関西</a:t>
            </a:r>
            <a:r>
              <a:rPr lang="ja" dirty="0"/>
              <a:t>万博に行ったのですが、その帰りに</a:t>
            </a:r>
            <a:r>
              <a:rPr lang="ja" dirty="0">
                <a:solidFill>
                  <a:schemeClr val="dk1"/>
                </a:solidFill>
              </a:rPr>
              <a:t>心斎橋で</a:t>
            </a:r>
            <a:r>
              <a:rPr lang="ja" dirty="0"/>
              <a:t>立ち寄った</a:t>
            </a:r>
            <a:r>
              <a:rPr lang="ja" dirty="0">
                <a:solidFill>
                  <a:schemeClr val="dk1"/>
                </a:solidFill>
              </a:rPr>
              <a:t>海底撈火鍋</a:t>
            </a:r>
            <a:r>
              <a:rPr lang="ja" altLang="ja-JP" dirty="0"/>
              <a:t>を紹介します。</a:t>
            </a:r>
            <a:r>
              <a:rPr lang="ja-JP" altLang="en-US" dirty="0"/>
              <a:t>ここ</a:t>
            </a:r>
            <a:r>
              <a:rPr lang="ja" dirty="0">
                <a:solidFill>
                  <a:schemeClr val="dk1"/>
                </a:solidFill>
              </a:rPr>
              <a:t>は、中国最大の火鍋チェーン店で、</a:t>
            </a:r>
            <a:r>
              <a:rPr lang="ja" sz="1200" b="1" dirty="0">
                <a:solidFill>
                  <a:srgbClr val="001D35"/>
                </a:solidFill>
              </a:rPr>
              <a:t>2015年</a:t>
            </a:r>
            <a:r>
              <a:rPr lang="ja" sz="1200" dirty="0">
                <a:solidFill>
                  <a:srgbClr val="001D35"/>
                </a:solidFill>
                <a:highlight>
                  <a:srgbClr val="FFFFFF"/>
                </a:highlight>
              </a:rPr>
              <a:t>に日本初上陸し、2025年現在では関東、関西圏で合わせて</a:t>
            </a:r>
            <a:r>
              <a:rPr lang="en-US" altLang="ja-JP" sz="1200" dirty="0">
                <a:solidFill>
                  <a:srgbClr val="001D35"/>
                </a:solidFill>
                <a:highlight>
                  <a:srgbClr val="FFFFFF"/>
                </a:highlight>
              </a:rPr>
              <a:t>8</a:t>
            </a:r>
            <a:r>
              <a:rPr lang="ja" sz="1200" dirty="0">
                <a:solidFill>
                  <a:srgbClr val="001D35"/>
                </a:solidFill>
                <a:highlight>
                  <a:srgbClr val="FFFFFF"/>
                </a:highlight>
              </a:rPr>
              <a:t>店舗ありま</a:t>
            </a:r>
            <a:r>
              <a:rPr lang="ja-JP" altLang="en-US" sz="1200" dirty="0">
                <a:solidFill>
                  <a:srgbClr val="001D35"/>
                </a:solidFill>
                <a:highlight>
                  <a:srgbClr val="FFFFFF"/>
                </a:highlight>
              </a:rPr>
              <a:t>す。</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SLIDES_API569442088_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SLIDES_API569442088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dirty="0"/>
              <a:t>このお店の魅力は何と言っても、本格的な火鍋の味です。中国人の友人</a:t>
            </a:r>
            <a:r>
              <a:rPr lang="ja-JP" altLang="en-US" dirty="0"/>
              <a:t>と</a:t>
            </a:r>
            <a:r>
              <a:rPr lang="ja" dirty="0"/>
              <a:t>行ったのですが、日本に</a:t>
            </a:r>
            <a:r>
              <a:rPr lang="ja-JP" altLang="en-US" dirty="0"/>
              <a:t>まったく</a:t>
            </a:r>
            <a:r>
              <a:rPr lang="ja" dirty="0"/>
              <a:t>忖度しない</a:t>
            </a:r>
            <a:r>
              <a:rPr lang="ja-JP" altLang="en-US" dirty="0"/>
              <a:t>中国の本場の</a:t>
            </a:r>
            <a:r>
              <a:rPr lang="ja" dirty="0"/>
              <a:t>味だとのことで、その影響なのか周りは日本語の会話よりも中国語の会話が多かったです。四宮格</a:t>
            </a:r>
            <a:r>
              <a:rPr lang="ja" sz="1200" dirty="0">
                <a:solidFill>
                  <a:srgbClr val="001D35"/>
                </a:solidFill>
                <a:highlight>
                  <a:srgbClr val="FFFFFF"/>
                </a:highlight>
              </a:rPr>
              <a:t>よみやかく</a:t>
            </a:r>
            <a:r>
              <a:rPr lang="ja" dirty="0"/>
              <a:t>といって、最大4種類のスープを選べて、辛い麻辣スープ系や、マイルドな白湯系スープ系、あとはトマト、キノコなど種類があります。私はマーラー</a:t>
            </a:r>
            <a:r>
              <a:rPr lang="ja" dirty="0">
                <a:solidFill>
                  <a:schemeClr val="dk1"/>
                </a:solidFill>
              </a:rPr>
              <a:t>系</a:t>
            </a:r>
            <a:r>
              <a:rPr lang="ja" dirty="0"/>
              <a:t>と、キノコスープを選択したのですが、本格中華のスパイスが効いていて、単に辛いだけでなく、奥深い「旨味」を感じられました。</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
        <p:cNvGrpSpPr/>
        <p:nvPr/>
      </p:nvGrpSpPr>
      <p:grpSpPr>
        <a:xfrm>
          <a:off x="0" y="0"/>
          <a:ext cx="0" cy="0"/>
          <a:chOff x="0" y="0"/>
          <a:chExt cx="0" cy="0"/>
        </a:xfrm>
      </p:grpSpPr>
      <p:sp>
        <p:nvSpPr>
          <p:cNvPr id="1032" name="Google Shape;1032;SLIDES_API569442088_9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 name="Google Shape;1033;SLIDES_API569442088_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dirty="0"/>
              <a:t>そして、このお店の最大の特徴が、食事中に楽しめるエンターテイメントです。なんと、無料で中国伝統芸能の「変面ショー」が</a:t>
            </a:r>
            <a:r>
              <a:rPr lang="ja-JP" altLang="en-US" dirty="0"/>
              <a:t>ま近く</a:t>
            </a:r>
            <a:r>
              <a:rPr lang="ja" dirty="0"/>
              <a:t>観られます。突然音楽が鳴り響き、パフォーマンスがスタート。目の前で演者さんが次々と仮面を変えて</a:t>
            </a:r>
            <a:r>
              <a:rPr lang="ja-JP" altLang="en-US" dirty="0"/>
              <a:t>くのですがまったくタネがわからず、その妙技に感動しました</a:t>
            </a:r>
            <a:r>
              <a:rPr lang="ja" dirty="0"/>
              <a:t>。</a:t>
            </a:r>
            <a:r>
              <a:rPr lang="ja-JP" altLang="en-US" dirty="0"/>
              <a:t>この仕掛けは嘘か本当か、中国の国家機密だそうです。</a:t>
            </a:r>
            <a:r>
              <a:rPr lang="ja" dirty="0"/>
              <a:t>食事だけでなく、このショー込みで楽しめるのが、ハイディラオの魅力です。</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1"/>
        <p:cNvGrpSpPr/>
        <p:nvPr/>
      </p:nvGrpSpPr>
      <p:grpSpPr>
        <a:xfrm>
          <a:off x="0" y="0"/>
          <a:ext cx="0" cy="0"/>
          <a:chOff x="0" y="0"/>
          <a:chExt cx="0" cy="0"/>
        </a:xfrm>
      </p:grpSpPr>
      <p:sp>
        <p:nvSpPr>
          <p:cNvPr id="1712" name="Google Shape;1712;SLIDES_API569442088_16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3" name="Google Shape;1713;SLIDES_API569442088_16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dirty="0">
                <a:solidFill>
                  <a:schemeClr val="dk1"/>
                </a:solidFill>
              </a:rPr>
              <a:t>ということで、海底撈火鍋（ハイディラオ）</a:t>
            </a:r>
            <a:r>
              <a:rPr lang="ja" dirty="0"/>
              <a:t>は、美味しい火鍋と驚きのエンターテイメントが融合したスポットです。</a:t>
            </a:r>
            <a:r>
              <a:rPr lang="ja-JP" altLang="en-US" dirty="0"/>
              <a:t>あと、中国語を勉強したい人にいいかもと思いました。</a:t>
            </a:r>
            <a:r>
              <a:rPr lang="ja" dirty="0"/>
              <a:t>興味を持たれましたら、東京・大阪方面へ遊びに行かれる時、ぜひ体験してみてください。</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1.xml"/><Relationship Id="rId1" Type="http://schemas.openxmlformats.org/officeDocument/2006/relationships/video" Target="https://www.youtube.com/embed/_AgR2_ogC9I?feature=oembed" TargetMode="External"/><Relationship Id="rId5" Type="http://schemas.openxmlformats.org/officeDocument/2006/relationships/image" Target="../media/image8.jpe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69313" y="159180"/>
            <a:ext cx="2495600" cy="2509075"/>
          </a:xfrm>
          <a:prstGeom prst="rect">
            <a:avLst/>
          </a:prstGeom>
          <a:noFill/>
          <a:ln>
            <a:noFill/>
          </a:ln>
        </p:spPr>
      </p:pic>
      <p:sp>
        <p:nvSpPr>
          <p:cNvPr id="55" name="Google Shape;55;p13"/>
          <p:cNvSpPr txBox="1"/>
          <p:nvPr/>
        </p:nvSpPr>
        <p:spPr>
          <a:xfrm>
            <a:off x="2036800" y="2936988"/>
            <a:ext cx="6915300" cy="204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000" b="1" dirty="0">
                <a:solidFill>
                  <a:srgbClr val="333333"/>
                </a:solidFill>
                <a:latin typeface="Noto Sans JP"/>
                <a:ea typeface="Noto Sans JP"/>
                <a:cs typeface="Noto Sans JP"/>
                <a:sym typeface="Noto Sans JP"/>
              </a:rPr>
              <a:t>万博帰りに立ち寄り</a:t>
            </a:r>
            <a:r>
              <a:rPr lang="ja-JP" altLang="en-US" sz="1000" b="1" dirty="0">
                <a:solidFill>
                  <a:srgbClr val="333333"/>
                </a:solidFill>
                <a:latin typeface="Noto Sans JP"/>
                <a:ea typeface="Noto Sans JP"/>
                <a:cs typeface="Noto Sans JP"/>
                <a:sym typeface="Noto Sans JP"/>
              </a:rPr>
              <a:t>、、、</a:t>
            </a:r>
            <a:r>
              <a:rPr lang="ja" sz="4000" b="1" dirty="0">
                <a:solidFill>
                  <a:srgbClr val="333333"/>
                </a:solidFill>
                <a:latin typeface="Noto Sans JP"/>
                <a:ea typeface="Noto Sans JP"/>
                <a:cs typeface="Noto Sans JP"/>
                <a:sym typeface="Noto Sans JP"/>
              </a:rPr>
              <a:t>エンタメ火鍋体験！</a:t>
            </a:r>
            <a:endParaRPr sz="4000" b="1" dirty="0">
              <a:solidFill>
                <a:srgbClr val="333333"/>
              </a:solidFill>
              <a:latin typeface="Noto Sans JP"/>
              <a:ea typeface="Noto Sans JP"/>
              <a:cs typeface="Noto Sans JP"/>
              <a:sym typeface="Noto Sans JP"/>
            </a:endParaRPr>
          </a:p>
          <a:p>
            <a:pPr marL="0" lvl="0" indent="0" algn="l" rtl="0">
              <a:spcBef>
                <a:spcPts val="0"/>
              </a:spcBef>
              <a:spcAft>
                <a:spcPts val="0"/>
              </a:spcAft>
              <a:buNone/>
            </a:pPr>
            <a:r>
              <a:rPr lang="ja" sz="4000" b="1" dirty="0">
                <a:solidFill>
                  <a:srgbClr val="333333"/>
                </a:solidFill>
                <a:latin typeface="Noto Sans JP"/>
                <a:ea typeface="Noto Sans JP"/>
                <a:cs typeface="Noto Sans JP"/>
                <a:sym typeface="Noto Sans JP"/>
              </a:rPr>
              <a:t>海底撈 火鍋（ハイディラオ）</a:t>
            </a:r>
            <a:endParaRPr sz="4000" b="1" dirty="0">
              <a:solidFill>
                <a:srgbClr val="333333"/>
              </a:solidFill>
              <a:latin typeface="Noto Sans JP"/>
              <a:ea typeface="Noto Sans JP"/>
              <a:cs typeface="Noto Sans JP"/>
              <a:sym typeface="Noto Sans JP"/>
            </a:endParaRPr>
          </a:p>
          <a:p>
            <a:pPr marL="0" lvl="0" indent="0" algn="l" rtl="0">
              <a:spcBef>
                <a:spcPts val="0"/>
              </a:spcBef>
              <a:spcAft>
                <a:spcPts val="0"/>
              </a:spcAft>
              <a:buNone/>
            </a:pPr>
            <a:r>
              <a:rPr lang="ja" sz="4000" b="1" dirty="0">
                <a:solidFill>
                  <a:srgbClr val="333333"/>
                </a:solidFill>
                <a:latin typeface="Noto Sans JP"/>
                <a:ea typeface="Noto Sans JP"/>
                <a:cs typeface="Noto Sans JP"/>
                <a:sym typeface="Noto Sans JP"/>
              </a:rPr>
              <a:t>心斎橋店へ行ってきた</a:t>
            </a:r>
            <a:endParaRPr sz="4000" b="1" dirty="0">
              <a:solidFill>
                <a:srgbClr val="333333"/>
              </a:solidFill>
              <a:latin typeface="Noto Sans JP"/>
              <a:ea typeface="Noto Sans JP"/>
              <a:cs typeface="Noto Sans JP"/>
              <a:sym typeface="Noto Sans JP"/>
            </a:endParaRPr>
          </a:p>
        </p:txBody>
      </p:sp>
      <p:sp>
        <p:nvSpPr>
          <p:cNvPr id="56" name="Google Shape;56;p13"/>
          <p:cNvSpPr txBox="1"/>
          <p:nvPr/>
        </p:nvSpPr>
        <p:spPr>
          <a:xfrm>
            <a:off x="476250" y="4286250"/>
            <a:ext cx="2381400" cy="3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600">
                <a:solidFill>
                  <a:srgbClr val="333333"/>
                </a:solidFill>
                <a:latin typeface="Noto Sans JP"/>
                <a:ea typeface="Noto Sans JP"/>
                <a:cs typeface="Noto Sans JP"/>
                <a:sym typeface="Noto Sans JP"/>
              </a:rPr>
              <a:t>2024.10.19</a:t>
            </a:r>
            <a:endParaRPr sz="1600">
              <a:solidFill>
                <a:srgbClr val="333333"/>
              </a:solidFill>
              <a:latin typeface="Noto Sans JP"/>
              <a:ea typeface="Noto Sans JP"/>
              <a:cs typeface="Noto Sans JP"/>
              <a:sym typeface="Noto Sans JP"/>
            </a:endParaRPr>
          </a:p>
        </p:txBody>
      </p:sp>
      <p:grpSp>
        <p:nvGrpSpPr>
          <p:cNvPr id="57" name="Google Shape;57;p13"/>
          <p:cNvGrpSpPr/>
          <p:nvPr/>
        </p:nvGrpSpPr>
        <p:grpSpPr>
          <a:xfrm>
            <a:off x="0" y="5086350"/>
            <a:ext cx="9150400" cy="57300"/>
            <a:chOff x="0" y="5086350"/>
            <a:chExt cx="9150400" cy="57300"/>
          </a:xfrm>
        </p:grpSpPr>
        <p:sp>
          <p:nvSpPr>
            <p:cNvPr id="58" name="Google Shape;58;p13"/>
            <p:cNvSpPr/>
            <p:nvPr/>
          </p:nvSpPr>
          <p:spPr>
            <a:xfrm>
              <a:off x="0" y="5086350"/>
              <a:ext cx="31800" cy="57300"/>
            </a:xfrm>
            <a:prstGeom prst="rect">
              <a:avLst/>
            </a:prstGeom>
            <a:solidFill>
              <a:srgbClr val="7341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 name="Google Shape;59;p13"/>
            <p:cNvSpPr/>
            <p:nvPr/>
          </p:nvSpPr>
          <p:spPr>
            <a:xfrm>
              <a:off x="25400" y="5086350"/>
              <a:ext cx="31800" cy="57300"/>
            </a:xfrm>
            <a:prstGeom prst="rect">
              <a:avLst/>
            </a:prstGeom>
            <a:solidFill>
              <a:srgbClr val="7341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 name="Google Shape;60;p13"/>
            <p:cNvSpPr/>
            <p:nvPr/>
          </p:nvSpPr>
          <p:spPr>
            <a:xfrm>
              <a:off x="50800" y="5086350"/>
              <a:ext cx="31800" cy="573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 name="Google Shape;61;p13"/>
            <p:cNvSpPr/>
            <p:nvPr/>
          </p:nvSpPr>
          <p:spPr>
            <a:xfrm>
              <a:off x="76200" y="5086350"/>
              <a:ext cx="31800" cy="573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 name="Google Shape;62;p13"/>
            <p:cNvSpPr/>
            <p:nvPr/>
          </p:nvSpPr>
          <p:spPr>
            <a:xfrm>
              <a:off x="101600" y="5086350"/>
              <a:ext cx="31800" cy="57300"/>
            </a:xfrm>
            <a:prstGeom prst="rect">
              <a:avLst/>
            </a:prstGeom>
            <a:solidFill>
              <a:srgbClr val="74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 name="Google Shape;63;p13"/>
            <p:cNvSpPr/>
            <p:nvPr/>
          </p:nvSpPr>
          <p:spPr>
            <a:xfrm>
              <a:off x="127000" y="5086350"/>
              <a:ext cx="31800" cy="573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 name="Google Shape;64;p13"/>
            <p:cNvSpPr/>
            <p:nvPr/>
          </p:nvSpPr>
          <p:spPr>
            <a:xfrm>
              <a:off x="152400" y="5086350"/>
              <a:ext cx="31800" cy="573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 name="Google Shape;65;p13"/>
            <p:cNvSpPr/>
            <p:nvPr/>
          </p:nvSpPr>
          <p:spPr>
            <a:xfrm>
              <a:off x="177800" y="5086350"/>
              <a:ext cx="31800" cy="573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 name="Google Shape;66;p13"/>
            <p:cNvSpPr/>
            <p:nvPr/>
          </p:nvSpPr>
          <p:spPr>
            <a:xfrm>
              <a:off x="203200" y="5086350"/>
              <a:ext cx="31800" cy="573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 name="Google Shape;67;p13"/>
            <p:cNvSpPr/>
            <p:nvPr/>
          </p:nvSpPr>
          <p:spPr>
            <a:xfrm>
              <a:off x="228600" y="5086350"/>
              <a:ext cx="31800" cy="573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 name="Google Shape;68;p13"/>
            <p:cNvSpPr/>
            <p:nvPr/>
          </p:nvSpPr>
          <p:spPr>
            <a:xfrm>
              <a:off x="254000" y="5086350"/>
              <a:ext cx="31800" cy="573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 name="Google Shape;69;p13"/>
            <p:cNvSpPr/>
            <p:nvPr/>
          </p:nvSpPr>
          <p:spPr>
            <a:xfrm>
              <a:off x="279400" y="5086350"/>
              <a:ext cx="31800" cy="57300"/>
            </a:xfrm>
            <a:prstGeom prst="rect">
              <a:avLst/>
            </a:prstGeom>
            <a:solidFill>
              <a:srgbClr val="74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 name="Google Shape;70;p13"/>
            <p:cNvSpPr/>
            <p:nvPr/>
          </p:nvSpPr>
          <p:spPr>
            <a:xfrm>
              <a:off x="304800" y="5086350"/>
              <a:ext cx="31800" cy="57300"/>
            </a:xfrm>
            <a:prstGeom prst="rect">
              <a:avLst/>
            </a:prstGeom>
            <a:solidFill>
              <a:srgbClr val="75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 name="Google Shape;71;p13"/>
            <p:cNvSpPr/>
            <p:nvPr/>
          </p:nvSpPr>
          <p:spPr>
            <a:xfrm>
              <a:off x="330200" y="5086350"/>
              <a:ext cx="31800" cy="57300"/>
            </a:xfrm>
            <a:prstGeom prst="rect">
              <a:avLst/>
            </a:prstGeom>
            <a:solidFill>
              <a:srgbClr val="75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 name="Google Shape;72;p13"/>
            <p:cNvSpPr/>
            <p:nvPr/>
          </p:nvSpPr>
          <p:spPr>
            <a:xfrm>
              <a:off x="355600" y="5086350"/>
              <a:ext cx="31800" cy="573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 name="Google Shape;73;p13"/>
            <p:cNvSpPr/>
            <p:nvPr/>
          </p:nvSpPr>
          <p:spPr>
            <a:xfrm>
              <a:off x="381000" y="5086350"/>
              <a:ext cx="31800" cy="573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 name="Google Shape;74;p13"/>
            <p:cNvSpPr/>
            <p:nvPr/>
          </p:nvSpPr>
          <p:spPr>
            <a:xfrm>
              <a:off x="406400" y="5086350"/>
              <a:ext cx="31800" cy="573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 name="Google Shape;75;p13"/>
            <p:cNvSpPr/>
            <p:nvPr/>
          </p:nvSpPr>
          <p:spPr>
            <a:xfrm>
              <a:off x="431800" y="5086350"/>
              <a:ext cx="31800" cy="57300"/>
            </a:xfrm>
            <a:prstGeom prst="rect">
              <a:avLst/>
            </a:prstGeom>
            <a:solidFill>
              <a:srgbClr val="75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 name="Google Shape;76;p13"/>
            <p:cNvSpPr/>
            <p:nvPr/>
          </p:nvSpPr>
          <p:spPr>
            <a:xfrm>
              <a:off x="457200" y="5086350"/>
              <a:ext cx="31800" cy="57300"/>
            </a:xfrm>
            <a:prstGeom prst="rect">
              <a:avLst/>
            </a:prstGeom>
            <a:solidFill>
              <a:srgbClr val="75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 name="Google Shape;77;p13"/>
            <p:cNvSpPr/>
            <p:nvPr/>
          </p:nvSpPr>
          <p:spPr>
            <a:xfrm>
              <a:off x="482600" y="5086350"/>
              <a:ext cx="31800" cy="57300"/>
            </a:xfrm>
            <a:prstGeom prst="rect">
              <a:avLst/>
            </a:prstGeom>
            <a:solidFill>
              <a:srgbClr val="76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 name="Google Shape;78;p13"/>
            <p:cNvSpPr/>
            <p:nvPr/>
          </p:nvSpPr>
          <p:spPr>
            <a:xfrm>
              <a:off x="508000" y="5086350"/>
              <a:ext cx="31800" cy="573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 name="Google Shape;79;p13"/>
            <p:cNvSpPr/>
            <p:nvPr/>
          </p:nvSpPr>
          <p:spPr>
            <a:xfrm>
              <a:off x="533400" y="5086350"/>
              <a:ext cx="31800" cy="573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 name="Google Shape;80;p13"/>
            <p:cNvSpPr/>
            <p:nvPr/>
          </p:nvSpPr>
          <p:spPr>
            <a:xfrm>
              <a:off x="558800" y="5086350"/>
              <a:ext cx="31800" cy="573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 name="Google Shape;81;p13"/>
            <p:cNvSpPr/>
            <p:nvPr/>
          </p:nvSpPr>
          <p:spPr>
            <a:xfrm>
              <a:off x="584200" y="5086350"/>
              <a:ext cx="31800" cy="573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 name="Google Shape;82;p13"/>
            <p:cNvSpPr/>
            <p:nvPr/>
          </p:nvSpPr>
          <p:spPr>
            <a:xfrm>
              <a:off x="609600" y="5086350"/>
              <a:ext cx="31800" cy="573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 name="Google Shape;83;p13"/>
            <p:cNvSpPr/>
            <p:nvPr/>
          </p:nvSpPr>
          <p:spPr>
            <a:xfrm>
              <a:off x="635000" y="5086350"/>
              <a:ext cx="31800" cy="573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 name="Google Shape;84;p13"/>
            <p:cNvSpPr/>
            <p:nvPr/>
          </p:nvSpPr>
          <p:spPr>
            <a:xfrm>
              <a:off x="660400" y="5086350"/>
              <a:ext cx="31800" cy="57300"/>
            </a:xfrm>
            <a:prstGeom prst="rect">
              <a:avLst/>
            </a:prstGeom>
            <a:solidFill>
              <a:srgbClr val="76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 name="Google Shape;85;p13"/>
            <p:cNvSpPr/>
            <p:nvPr/>
          </p:nvSpPr>
          <p:spPr>
            <a:xfrm>
              <a:off x="685800" y="5086350"/>
              <a:ext cx="31800" cy="573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 name="Google Shape;86;p13"/>
            <p:cNvSpPr/>
            <p:nvPr/>
          </p:nvSpPr>
          <p:spPr>
            <a:xfrm>
              <a:off x="711200" y="5086350"/>
              <a:ext cx="31800" cy="573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 name="Google Shape;87;p13"/>
            <p:cNvSpPr/>
            <p:nvPr/>
          </p:nvSpPr>
          <p:spPr>
            <a:xfrm>
              <a:off x="736600" y="5086350"/>
              <a:ext cx="31800" cy="57300"/>
            </a:xfrm>
            <a:prstGeom prst="rect">
              <a:avLst/>
            </a:prstGeom>
            <a:solidFill>
              <a:srgbClr val="774B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 name="Google Shape;88;p13"/>
            <p:cNvSpPr/>
            <p:nvPr/>
          </p:nvSpPr>
          <p:spPr>
            <a:xfrm>
              <a:off x="762000" y="5086350"/>
              <a:ext cx="31800" cy="57300"/>
            </a:xfrm>
            <a:prstGeom prst="rect">
              <a:avLst/>
            </a:prstGeom>
            <a:solidFill>
              <a:srgbClr val="774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 name="Google Shape;89;p13"/>
            <p:cNvSpPr/>
            <p:nvPr/>
          </p:nvSpPr>
          <p:spPr>
            <a:xfrm>
              <a:off x="787400" y="5086350"/>
              <a:ext cx="31800" cy="57300"/>
            </a:xfrm>
            <a:prstGeom prst="rect">
              <a:avLst/>
            </a:prstGeom>
            <a:solidFill>
              <a:srgbClr val="774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 name="Google Shape;90;p13"/>
            <p:cNvSpPr/>
            <p:nvPr/>
          </p:nvSpPr>
          <p:spPr>
            <a:xfrm>
              <a:off x="812800" y="5086350"/>
              <a:ext cx="31800" cy="57300"/>
            </a:xfrm>
            <a:prstGeom prst="rect">
              <a:avLst/>
            </a:prstGeom>
            <a:solidFill>
              <a:srgbClr val="77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 name="Google Shape;91;p13"/>
            <p:cNvSpPr/>
            <p:nvPr/>
          </p:nvSpPr>
          <p:spPr>
            <a:xfrm>
              <a:off x="838200" y="5086350"/>
              <a:ext cx="31800" cy="57300"/>
            </a:xfrm>
            <a:prstGeom prst="rect">
              <a:avLst/>
            </a:prstGeom>
            <a:solidFill>
              <a:srgbClr val="77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 name="Google Shape;92;p13"/>
            <p:cNvSpPr/>
            <p:nvPr/>
          </p:nvSpPr>
          <p:spPr>
            <a:xfrm>
              <a:off x="863600" y="5086350"/>
              <a:ext cx="31800" cy="57300"/>
            </a:xfrm>
            <a:prstGeom prst="rect">
              <a:avLst/>
            </a:prstGeom>
            <a:solidFill>
              <a:srgbClr val="78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 name="Google Shape;93;p13"/>
            <p:cNvSpPr/>
            <p:nvPr/>
          </p:nvSpPr>
          <p:spPr>
            <a:xfrm>
              <a:off x="889000" y="5086350"/>
              <a:ext cx="31800" cy="573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 name="Google Shape;94;p13"/>
            <p:cNvSpPr/>
            <p:nvPr/>
          </p:nvSpPr>
          <p:spPr>
            <a:xfrm>
              <a:off x="914400" y="5086350"/>
              <a:ext cx="31800" cy="573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 name="Google Shape;95;p13"/>
            <p:cNvSpPr/>
            <p:nvPr/>
          </p:nvSpPr>
          <p:spPr>
            <a:xfrm>
              <a:off x="939800" y="5086350"/>
              <a:ext cx="31800" cy="573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 name="Google Shape;96;p13"/>
            <p:cNvSpPr/>
            <p:nvPr/>
          </p:nvSpPr>
          <p:spPr>
            <a:xfrm>
              <a:off x="965200" y="5086350"/>
              <a:ext cx="31800" cy="573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 name="Google Shape;97;p13"/>
            <p:cNvSpPr/>
            <p:nvPr/>
          </p:nvSpPr>
          <p:spPr>
            <a:xfrm>
              <a:off x="990600" y="5086350"/>
              <a:ext cx="31800" cy="573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 name="Google Shape;98;p13"/>
            <p:cNvSpPr/>
            <p:nvPr/>
          </p:nvSpPr>
          <p:spPr>
            <a:xfrm>
              <a:off x="1016000" y="5086350"/>
              <a:ext cx="31800" cy="573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 name="Google Shape;99;p13"/>
            <p:cNvSpPr/>
            <p:nvPr/>
          </p:nvSpPr>
          <p:spPr>
            <a:xfrm>
              <a:off x="1041400" y="5086350"/>
              <a:ext cx="31800" cy="57300"/>
            </a:xfrm>
            <a:prstGeom prst="rect">
              <a:avLst/>
            </a:prstGeom>
            <a:solidFill>
              <a:srgbClr val="78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 name="Google Shape;100;p13"/>
            <p:cNvSpPr/>
            <p:nvPr/>
          </p:nvSpPr>
          <p:spPr>
            <a:xfrm>
              <a:off x="1066800" y="5086350"/>
              <a:ext cx="31800" cy="573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 name="Google Shape;101;p13"/>
            <p:cNvSpPr/>
            <p:nvPr/>
          </p:nvSpPr>
          <p:spPr>
            <a:xfrm>
              <a:off x="1092200" y="5086350"/>
              <a:ext cx="31800" cy="573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2" name="Google Shape;102;p13"/>
            <p:cNvSpPr/>
            <p:nvPr/>
          </p:nvSpPr>
          <p:spPr>
            <a:xfrm>
              <a:off x="1117600" y="5086350"/>
              <a:ext cx="31800" cy="573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3" name="Google Shape;103;p13"/>
            <p:cNvSpPr/>
            <p:nvPr/>
          </p:nvSpPr>
          <p:spPr>
            <a:xfrm>
              <a:off x="1143000" y="5086350"/>
              <a:ext cx="31800" cy="573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 name="Google Shape;104;p13"/>
            <p:cNvSpPr/>
            <p:nvPr/>
          </p:nvSpPr>
          <p:spPr>
            <a:xfrm>
              <a:off x="1168400" y="5086350"/>
              <a:ext cx="31800" cy="573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 name="Google Shape;105;p13"/>
            <p:cNvSpPr/>
            <p:nvPr/>
          </p:nvSpPr>
          <p:spPr>
            <a:xfrm>
              <a:off x="1193800" y="5086350"/>
              <a:ext cx="31800" cy="57300"/>
            </a:xfrm>
            <a:prstGeom prst="rect">
              <a:avLst/>
            </a:prstGeom>
            <a:solidFill>
              <a:srgbClr val="79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 name="Google Shape;106;p13"/>
            <p:cNvSpPr/>
            <p:nvPr/>
          </p:nvSpPr>
          <p:spPr>
            <a:xfrm>
              <a:off x="1219200" y="5086350"/>
              <a:ext cx="31800" cy="57300"/>
            </a:xfrm>
            <a:prstGeom prst="rect">
              <a:avLst/>
            </a:prstGeom>
            <a:solidFill>
              <a:srgbClr val="79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 name="Google Shape;107;p13"/>
            <p:cNvSpPr/>
            <p:nvPr/>
          </p:nvSpPr>
          <p:spPr>
            <a:xfrm>
              <a:off x="1244600" y="5086350"/>
              <a:ext cx="31800" cy="57300"/>
            </a:xfrm>
            <a:prstGeom prst="rect">
              <a:avLst/>
            </a:prstGeom>
            <a:solidFill>
              <a:srgbClr val="7A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 name="Google Shape;108;p13"/>
            <p:cNvSpPr/>
            <p:nvPr/>
          </p:nvSpPr>
          <p:spPr>
            <a:xfrm>
              <a:off x="1270000" y="5086350"/>
              <a:ext cx="31800" cy="573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 name="Google Shape;109;p13"/>
            <p:cNvSpPr/>
            <p:nvPr/>
          </p:nvSpPr>
          <p:spPr>
            <a:xfrm>
              <a:off x="1295400" y="5086350"/>
              <a:ext cx="31800" cy="573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 name="Google Shape;110;p13"/>
            <p:cNvSpPr/>
            <p:nvPr/>
          </p:nvSpPr>
          <p:spPr>
            <a:xfrm>
              <a:off x="1320800" y="5086350"/>
              <a:ext cx="31800" cy="573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 name="Google Shape;111;p13"/>
            <p:cNvSpPr/>
            <p:nvPr/>
          </p:nvSpPr>
          <p:spPr>
            <a:xfrm>
              <a:off x="1346200" y="5086350"/>
              <a:ext cx="31800" cy="573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 name="Google Shape;112;p13"/>
            <p:cNvSpPr/>
            <p:nvPr/>
          </p:nvSpPr>
          <p:spPr>
            <a:xfrm>
              <a:off x="1371600" y="5086350"/>
              <a:ext cx="31800" cy="573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 name="Google Shape;113;p13"/>
            <p:cNvSpPr/>
            <p:nvPr/>
          </p:nvSpPr>
          <p:spPr>
            <a:xfrm>
              <a:off x="1397000" y="5086350"/>
              <a:ext cx="31800" cy="573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 name="Google Shape;114;p13"/>
            <p:cNvSpPr/>
            <p:nvPr/>
          </p:nvSpPr>
          <p:spPr>
            <a:xfrm>
              <a:off x="1422400" y="5086350"/>
              <a:ext cx="31800" cy="57300"/>
            </a:xfrm>
            <a:prstGeom prst="rect">
              <a:avLst/>
            </a:prstGeom>
            <a:solidFill>
              <a:srgbClr val="7A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 name="Google Shape;115;p13"/>
            <p:cNvSpPr/>
            <p:nvPr/>
          </p:nvSpPr>
          <p:spPr>
            <a:xfrm>
              <a:off x="1447800" y="5086350"/>
              <a:ext cx="31800" cy="573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 name="Google Shape;116;p13"/>
            <p:cNvSpPr/>
            <p:nvPr/>
          </p:nvSpPr>
          <p:spPr>
            <a:xfrm>
              <a:off x="1473200" y="5086350"/>
              <a:ext cx="31800" cy="573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 name="Google Shape;117;p13"/>
            <p:cNvSpPr/>
            <p:nvPr/>
          </p:nvSpPr>
          <p:spPr>
            <a:xfrm>
              <a:off x="1498600" y="5086350"/>
              <a:ext cx="31800" cy="573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 name="Google Shape;118;p13"/>
            <p:cNvSpPr/>
            <p:nvPr/>
          </p:nvSpPr>
          <p:spPr>
            <a:xfrm>
              <a:off x="1524000" y="5086350"/>
              <a:ext cx="31800" cy="573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 name="Google Shape;119;p13"/>
            <p:cNvSpPr/>
            <p:nvPr/>
          </p:nvSpPr>
          <p:spPr>
            <a:xfrm>
              <a:off x="1549400" y="5086350"/>
              <a:ext cx="31800" cy="573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 name="Google Shape;120;p13"/>
            <p:cNvSpPr/>
            <p:nvPr/>
          </p:nvSpPr>
          <p:spPr>
            <a:xfrm>
              <a:off x="1574800" y="5086350"/>
              <a:ext cx="31800" cy="57300"/>
            </a:xfrm>
            <a:prstGeom prst="rect">
              <a:avLst/>
            </a:prstGeom>
            <a:solidFill>
              <a:srgbClr val="7B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 name="Google Shape;121;p13"/>
            <p:cNvSpPr/>
            <p:nvPr/>
          </p:nvSpPr>
          <p:spPr>
            <a:xfrm>
              <a:off x="1600200" y="5086350"/>
              <a:ext cx="31800" cy="57300"/>
            </a:xfrm>
            <a:prstGeom prst="rect">
              <a:avLst/>
            </a:prstGeom>
            <a:solidFill>
              <a:srgbClr val="7B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 name="Google Shape;122;p13"/>
            <p:cNvSpPr/>
            <p:nvPr/>
          </p:nvSpPr>
          <p:spPr>
            <a:xfrm>
              <a:off x="1625600" y="5086350"/>
              <a:ext cx="31800" cy="57300"/>
            </a:xfrm>
            <a:prstGeom prst="rect">
              <a:avLst/>
            </a:prstGeom>
            <a:solidFill>
              <a:srgbClr val="7C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 name="Google Shape;123;p13"/>
            <p:cNvSpPr/>
            <p:nvPr/>
          </p:nvSpPr>
          <p:spPr>
            <a:xfrm>
              <a:off x="1651000" y="5086350"/>
              <a:ext cx="31800" cy="573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 name="Google Shape;124;p13"/>
            <p:cNvSpPr/>
            <p:nvPr/>
          </p:nvSpPr>
          <p:spPr>
            <a:xfrm>
              <a:off x="1676400" y="5086350"/>
              <a:ext cx="31800" cy="573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 name="Google Shape;125;p13"/>
            <p:cNvSpPr/>
            <p:nvPr/>
          </p:nvSpPr>
          <p:spPr>
            <a:xfrm>
              <a:off x="1701800" y="5086350"/>
              <a:ext cx="31800" cy="573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 name="Google Shape;126;p13"/>
            <p:cNvSpPr/>
            <p:nvPr/>
          </p:nvSpPr>
          <p:spPr>
            <a:xfrm>
              <a:off x="1727200" y="5086350"/>
              <a:ext cx="31800" cy="573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 name="Google Shape;127;p13"/>
            <p:cNvSpPr/>
            <p:nvPr/>
          </p:nvSpPr>
          <p:spPr>
            <a:xfrm>
              <a:off x="1752600" y="5086350"/>
              <a:ext cx="31800" cy="573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 name="Google Shape;128;p13"/>
            <p:cNvSpPr/>
            <p:nvPr/>
          </p:nvSpPr>
          <p:spPr>
            <a:xfrm>
              <a:off x="1778000" y="5086350"/>
              <a:ext cx="31800" cy="573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 name="Google Shape;129;p13"/>
            <p:cNvSpPr/>
            <p:nvPr/>
          </p:nvSpPr>
          <p:spPr>
            <a:xfrm>
              <a:off x="1803400" y="5086350"/>
              <a:ext cx="31800" cy="57300"/>
            </a:xfrm>
            <a:prstGeom prst="rect">
              <a:avLst/>
            </a:prstGeom>
            <a:solidFill>
              <a:srgbClr val="7C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 name="Google Shape;130;p13"/>
            <p:cNvSpPr/>
            <p:nvPr/>
          </p:nvSpPr>
          <p:spPr>
            <a:xfrm>
              <a:off x="1828800" y="5086350"/>
              <a:ext cx="31800" cy="57300"/>
            </a:xfrm>
            <a:prstGeom prst="rect">
              <a:avLst/>
            </a:prstGeom>
            <a:solidFill>
              <a:srgbClr val="7D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 name="Google Shape;131;p13"/>
            <p:cNvSpPr/>
            <p:nvPr/>
          </p:nvSpPr>
          <p:spPr>
            <a:xfrm>
              <a:off x="1854200" y="5086350"/>
              <a:ext cx="31800" cy="57300"/>
            </a:xfrm>
            <a:prstGeom prst="rect">
              <a:avLst/>
            </a:prstGeom>
            <a:solidFill>
              <a:srgbClr val="7D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 name="Google Shape;132;p13"/>
            <p:cNvSpPr/>
            <p:nvPr/>
          </p:nvSpPr>
          <p:spPr>
            <a:xfrm>
              <a:off x="1879600" y="5086350"/>
              <a:ext cx="31800" cy="573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 name="Google Shape;133;p13"/>
            <p:cNvSpPr/>
            <p:nvPr/>
          </p:nvSpPr>
          <p:spPr>
            <a:xfrm>
              <a:off x="1905000" y="5086350"/>
              <a:ext cx="31800" cy="573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4" name="Google Shape;134;p13"/>
            <p:cNvSpPr/>
            <p:nvPr/>
          </p:nvSpPr>
          <p:spPr>
            <a:xfrm>
              <a:off x="1930400" y="5086350"/>
              <a:ext cx="31800" cy="573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 name="Google Shape;135;p13"/>
            <p:cNvSpPr/>
            <p:nvPr/>
          </p:nvSpPr>
          <p:spPr>
            <a:xfrm>
              <a:off x="1955800" y="5086350"/>
              <a:ext cx="31800" cy="57300"/>
            </a:xfrm>
            <a:prstGeom prst="rect">
              <a:avLst/>
            </a:prstGeom>
            <a:solidFill>
              <a:srgbClr val="7D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 name="Google Shape;136;p13"/>
            <p:cNvSpPr/>
            <p:nvPr/>
          </p:nvSpPr>
          <p:spPr>
            <a:xfrm>
              <a:off x="1981200" y="5086350"/>
              <a:ext cx="31800" cy="57300"/>
            </a:xfrm>
            <a:prstGeom prst="rect">
              <a:avLst/>
            </a:prstGeom>
            <a:solidFill>
              <a:srgbClr val="7D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 name="Google Shape;137;p13"/>
            <p:cNvSpPr/>
            <p:nvPr/>
          </p:nvSpPr>
          <p:spPr>
            <a:xfrm>
              <a:off x="2006600" y="5086350"/>
              <a:ext cx="31800" cy="57300"/>
            </a:xfrm>
            <a:prstGeom prst="rect">
              <a:avLst/>
            </a:prstGeom>
            <a:solidFill>
              <a:srgbClr val="7E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 name="Google Shape;138;p13"/>
            <p:cNvSpPr/>
            <p:nvPr/>
          </p:nvSpPr>
          <p:spPr>
            <a:xfrm>
              <a:off x="2032000" y="5086350"/>
              <a:ext cx="31800" cy="573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 name="Google Shape;139;p13"/>
            <p:cNvSpPr/>
            <p:nvPr/>
          </p:nvSpPr>
          <p:spPr>
            <a:xfrm>
              <a:off x="2057400" y="5086350"/>
              <a:ext cx="31800" cy="573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 name="Google Shape;140;p13"/>
            <p:cNvSpPr/>
            <p:nvPr/>
          </p:nvSpPr>
          <p:spPr>
            <a:xfrm>
              <a:off x="2082800" y="5086350"/>
              <a:ext cx="31800" cy="573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 name="Google Shape;141;p13"/>
            <p:cNvSpPr/>
            <p:nvPr/>
          </p:nvSpPr>
          <p:spPr>
            <a:xfrm>
              <a:off x="2108200" y="5086350"/>
              <a:ext cx="31800" cy="573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 name="Google Shape;142;p13"/>
            <p:cNvSpPr/>
            <p:nvPr/>
          </p:nvSpPr>
          <p:spPr>
            <a:xfrm>
              <a:off x="2133600" y="5086350"/>
              <a:ext cx="31800" cy="573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 name="Google Shape;143;p13"/>
            <p:cNvSpPr/>
            <p:nvPr/>
          </p:nvSpPr>
          <p:spPr>
            <a:xfrm>
              <a:off x="2159000" y="5086350"/>
              <a:ext cx="31800" cy="573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 name="Google Shape;144;p13"/>
            <p:cNvSpPr/>
            <p:nvPr/>
          </p:nvSpPr>
          <p:spPr>
            <a:xfrm>
              <a:off x="2184400" y="5086350"/>
              <a:ext cx="31800" cy="57300"/>
            </a:xfrm>
            <a:prstGeom prst="rect">
              <a:avLst/>
            </a:prstGeom>
            <a:solidFill>
              <a:srgbClr val="7E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 name="Google Shape;145;p13"/>
            <p:cNvSpPr/>
            <p:nvPr/>
          </p:nvSpPr>
          <p:spPr>
            <a:xfrm>
              <a:off x="2209800" y="5086350"/>
              <a:ext cx="31800" cy="573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 name="Google Shape;146;p13"/>
            <p:cNvSpPr/>
            <p:nvPr/>
          </p:nvSpPr>
          <p:spPr>
            <a:xfrm>
              <a:off x="2235200" y="5086350"/>
              <a:ext cx="31800" cy="573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 name="Google Shape;147;p13"/>
            <p:cNvSpPr/>
            <p:nvPr/>
          </p:nvSpPr>
          <p:spPr>
            <a:xfrm>
              <a:off x="2260600" y="5086350"/>
              <a:ext cx="31800" cy="57300"/>
            </a:xfrm>
            <a:prstGeom prst="rect">
              <a:avLst/>
            </a:prstGeom>
            <a:solidFill>
              <a:srgbClr val="7F5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 name="Google Shape;148;p13"/>
            <p:cNvSpPr/>
            <p:nvPr/>
          </p:nvSpPr>
          <p:spPr>
            <a:xfrm>
              <a:off x="2286000" y="5086350"/>
              <a:ext cx="31800" cy="573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 name="Google Shape;149;p13"/>
            <p:cNvSpPr/>
            <p:nvPr/>
          </p:nvSpPr>
          <p:spPr>
            <a:xfrm>
              <a:off x="2311400" y="5086350"/>
              <a:ext cx="31800" cy="573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 name="Google Shape;150;p13"/>
            <p:cNvSpPr/>
            <p:nvPr/>
          </p:nvSpPr>
          <p:spPr>
            <a:xfrm>
              <a:off x="2336800" y="5086350"/>
              <a:ext cx="31800" cy="573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 name="Google Shape;151;p13"/>
            <p:cNvSpPr/>
            <p:nvPr/>
          </p:nvSpPr>
          <p:spPr>
            <a:xfrm>
              <a:off x="2362200" y="5086350"/>
              <a:ext cx="31800" cy="57300"/>
            </a:xfrm>
            <a:prstGeom prst="rect">
              <a:avLst/>
            </a:prstGeom>
            <a:solidFill>
              <a:srgbClr val="7F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 name="Google Shape;152;p13"/>
            <p:cNvSpPr/>
            <p:nvPr/>
          </p:nvSpPr>
          <p:spPr>
            <a:xfrm>
              <a:off x="2387600" y="5086350"/>
              <a:ext cx="31800" cy="57300"/>
            </a:xfrm>
            <a:prstGeom prst="rect">
              <a:avLst/>
            </a:prstGeom>
            <a:solidFill>
              <a:srgbClr val="80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 name="Google Shape;153;p13"/>
            <p:cNvSpPr/>
            <p:nvPr/>
          </p:nvSpPr>
          <p:spPr>
            <a:xfrm>
              <a:off x="2413000" y="5086350"/>
              <a:ext cx="31800" cy="57300"/>
            </a:xfrm>
            <a:prstGeom prst="rect">
              <a:avLst/>
            </a:prstGeom>
            <a:solidFill>
              <a:srgbClr val="80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 name="Google Shape;154;p13"/>
            <p:cNvSpPr/>
            <p:nvPr/>
          </p:nvSpPr>
          <p:spPr>
            <a:xfrm>
              <a:off x="2438400" y="5086350"/>
              <a:ext cx="31800" cy="573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 name="Google Shape;155;p13"/>
            <p:cNvSpPr/>
            <p:nvPr/>
          </p:nvSpPr>
          <p:spPr>
            <a:xfrm>
              <a:off x="2463800" y="5086350"/>
              <a:ext cx="31800" cy="573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 name="Google Shape;156;p13"/>
            <p:cNvSpPr/>
            <p:nvPr/>
          </p:nvSpPr>
          <p:spPr>
            <a:xfrm>
              <a:off x="2489200" y="5086350"/>
              <a:ext cx="31800" cy="573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 name="Google Shape;157;p13"/>
            <p:cNvSpPr/>
            <p:nvPr/>
          </p:nvSpPr>
          <p:spPr>
            <a:xfrm>
              <a:off x="2514600" y="5086350"/>
              <a:ext cx="31800" cy="573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 name="Google Shape;158;p13"/>
            <p:cNvSpPr/>
            <p:nvPr/>
          </p:nvSpPr>
          <p:spPr>
            <a:xfrm>
              <a:off x="2540000" y="5086350"/>
              <a:ext cx="31800" cy="573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 name="Google Shape;159;p13"/>
            <p:cNvSpPr/>
            <p:nvPr/>
          </p:nvSpPr>
          <p:spPr>
            <a:xfrm>
              <a:off x="2565400" y="5086350"/>
              <a:ext cx="31800" cy="57300"/>
            </a:xfrm>
            <a:prstGeom prst="rect">
              <a:avLst/>
            </a:prstGeom>
            <a:solidFill>
              <a:srgbClr val="81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 name="Google Shape;160;p13"/>
            <p:cNvSpPr/>
            <p:nvPr/>
          </p:nvSpPr>
          <p:spPr>
            <a:xfrm>
              <a:off x="2590800" y="5086350"/>
              <a:ext cx="31800" cy="573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 name="Google Shape;161;p13"/>
            <p:cNvSpPr/>
            <p:nvPr/>
          </p:nvSpPr>
          <p:spPr>
            <a:xfrm>
              <a:off x="2616200" y="5086350"/>
              <a:ext cx="31800" cy="573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 name="Google Shape;162;p13"/>
            <p:cNvSpPr/>
            <p:nvPr/>
          </p:nvSpPr>
          <p:spPr>
            <a:xfrm>
              <a:off x="2641600" y="5086350"/>
              <a:ext cx="31800" cy="573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 name="Google Shape;163;p13"/>
            <p:cNvSpPr/>
            <p:nvPr/>
          </p:nvSpPr>
          <p:spPr>
            <a:xfrm>
              <a:off x="2667000" y="5086350"/>
              <a:ext cx="31800" cy="573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 name="Google Shape;164;p13"/>
            <p:cNvSpPr/>
            <p:nvPr/>
          </p:nvSpPr>
          <p:spPr>
            <a:xfrm>
              <a:off x="2692400" y="5086350"/>
              <a:ext cx="31800" cy="573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 name="Google Shape;165;p13"/>
            <p:cNvSpPr/>
            <p:nvPr/>
          </p:nvSpPr>
          <p:spPr>
            <a:xfrm>
              <a:off x="2717800" y="5086350"/>
              <a:ext cx="31800" cy="573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 name="Google Shape;166;p13"/>
            <p:cNvSpPr/>
            <p:nvPr/>
          </p:nvSpPr>
          <p:spPr>
            <a:xfrm>
              <a:off x="2743200" y="5086350"/>
              <a:ext cx="31800" cy="57300"/>
            </a:xfrm>
            <a:prstGeom prst="rect">
              <a:avLst/>
            </a:prstGeom>
            <a:solidFill>
              <a:srgbClr val="81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 name="Google Shape;167;p13"/>
            <p:cNvSpPr/>
            <p:nvPr/>
          </p:nvSpPr>
          <p:spPr>
            <a:xfrm>
              <a:off x="2768600" y="5086350"/>
              <a:ext cx="31800" cy="57300"/>
            </a:xfrm>
            <a:prstGeom prst="rect">
              <a:avLst/>
            </a:prstGeom>
            <a:solidFill>
              <a:srgbClr val="82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 name="Google Shape;168;p13"/>
            <p:cNvSpPr/>
            <p:nvPr/>
          </p:nvSpPr>
          <p:spPr>
            <a:xfrm>
              <a:off x="2794000" y="5086350"/>
              <a:ext cx="31800" cy="57300"/>
            </a:xfrm>
            <a:prstGeom prst="rect">
              <a:avLst/>
            </a:prstGeom>
            <a:solidFill>
              <a:srgbClr val="82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 name="Google Shape;169;p13"/>
            <p:cNvSpPr/>
            <p:nvPr/>
          </p:nvSpPr>
          <p:spPr>
            <a:xfrm>
              <a:off x="2819400" y="5086350"/>
              <a:ext cx="31800" cy="573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 name="Google Shape;170;p13"/>
            <p:cNvSpPr/>
            <p:nvPr/>
          </p:nvSpPr>
          <p:spPr>
            <a:xfrm>
              <a:off x="2844800" y="5086350"/>
              <a:ext cx="31800" cy="573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1" name="Google Shape;171;p13"/>
            <p:cNvSpPr/>
            <p:nvPr/>
          </p:nvSpPr>
          <p:spPr>
            <a:xfrm>
              <a:off x="2870200" y="5086350"/>
              <a:ext cx="31800" cy="573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2" name="Google Shape;172;p13"/>
            <p:cNvSpPr/>
            <p:nvPr/>
          </p:nvSpPr>
          <p:spPr>
            <a:xfrm>
              <a:off x="2895600" y="5086350"/>
              <a:ext cx="31800" cy="573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3" name="Google Shape;173;p13"/>
            <p:cNvSpPr/>
            <p:nvPr/>
          </p:nvSpPr>
          <p:spPr>
            <a:xfrm>
              <a:off x="2921000" y="5086350"/>
              <a:ext cx="31800" cy="573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4" name="Google Shape;174;p13"/>
            <p:cNvSpPr/>
            <p:nvPr/>
          </p:nvSpPr>
          <p:spPr>
            <a:xfrm>
              <a:off x="2946400" y="5086350"/>
              <a:ext cx="31800" cy="57300"/>
            </a:xfrm>
            <a:prstGeom prst="rect">
              <a:avLst/>
            </a:prstGeom>
            <a:solidFill>
              <a:srgbClr val="83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5" name="Google Shape;175;p13"/>
            <p:cNvSpPr/>
            <p:nvPr/>
          </p:nvSpPr>
          <p:spPr>
            <a:xfrm>
              <a:off x="2971800" y="5086350"/>
              <a:ext cx="31800" cy="573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6" name="Google Shape;176;p13"/>
            <p:cNvSpPr/>
            <p:nvPr/>
          </p:nvSpPr>
          <p:spPr>
            <a:xfrm>
              <a:off x="2997200" y="5086350"/>
              <a:ext cx="31800" cy="573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7" name="Google Shape;177;p13"/>
            <p:cNvSpPr/>
            <p:nvPr/>
          </p:nvSpPr>
          <p:spPr>
            <a:xfrm>
              <a:off x="3022600" y="5086350"/>
              <a:ext cx="31800" cy="573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8" name="Google Shape;178;p13"/>
            <p:cNvSpPr/>
            <p:nvPr/>
          </p:nvSpPr>
          <p:spPr>
            <a:xfrm>
              <a:off x="3048000" y="5086350"/>
              <a:ext cx="31800" cy="573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9" name="Google Shape;179;p13"/>
            <p:cNvSpPr/>
            <p:nvPr/>
          </p:nvSpPr>
          <p:spPr>
            <a:xfrm>
              <a:off x="3073400" y="5086350"/>
              <a:ext cx="31800" cy="573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0" name="Google Shape;180;p13"/>
            <p:cNvSpPr/>
            <p:nvPr/>
          </p:nvSpPr>
          <p:spPr>
            <a:xfrm>
              <a:off x="3098800" y="5086350"/>
              <a:ext cx="31800" cy="573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1" name="Google Shape;181;p13"/>
            <p:cNvSpPr/>
            <p:nvPr/>
          </p:nvSpPr>
          <p:spPr>
            <a:xfrm>
              <a:off x="3124200" y="5086350"/>
              <a:ext cx="31800" cy="57300"/>
            </a:xfrm>
            <a:prstGeom prst="rect">
              <a:avLst/>
            </a:prstGeom>
            <a:solidFill>
              <a:srgbClr val="83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2" name="Google Shape;182;p13"/>
            <p:cNvSpPr/>
            <p:nvPr/>
          </p:nvSpPr>
          <p:spPr>
            <a:xfrm>
              <a:off x="3149600" y="5086350"/>
              <a:ext cx="31800" cy="57300"/>
            </a:xfrm>
            <a:prstGeom prst="rect">
              <a:avLst/>
            </a:prstGeom>
            <a:solidFill>
              <a:srgbClr val="84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3" name="Google Shape;183;p13"/>
            <p:cNvSpPr/>
            <p:nvPr/>
          </p:nvSpPr>
          <p:spPr>
            <a:xfrm>
              <a:off x="3175000" y="5086350"/>
              <a:ext cx="31800" cy="57300"/>
            </a:xfrm>
            <a:prstGeom prst="rect">
              <a:avLst/>
            </a:prstGeom>
            <a:solidFill>
              <a:srgbClr val="84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4" name="Google Shape;184;p13"/>
            <p:cNvSpPr/>
            <p:nvPr/>
          </p:nvSpPr>
          <p:spPr>
            <a:xfrm>
              <a:off x="3200400" y="5086350"/>
              <a:ext cx="31800" cy="573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5" name="Google Shape;185;p13"/>
            <p:cNvSpPr/>
            <p:nvPr/>
          </p:nvSpPr>
          <p:spPr>
            <a:xfrm>
              <a:off x="3225800" y="5086350"/>
              <a:ext cx="31800" cy="573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6" name="Google Shape;186;p13"/>
            <p:cNvSpPr/>
            <p:nvPr/>
          </p:nvSpPr>
          <p:spPr>
            <a:xfrm>
              <a:off x="3251200" y="5086350"/>
              <a:ext cx="31800" cy="573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 name="Google Shape;187;p13"/>
            <p:cNvSpPr/>
            <p:nvPr/>
          </p:nvSpPr>
          <p:spPr>
            <a:xfrm>
              <a:off x="3276600" y="5086350"/>
              <a:ext cx="31800" cy="573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8" name="Google Shape;188;p13"/>
            <p:cNvSpPr/>
            <p:nvPr/>
          </p:nvSpPr>
          <p:spPr>
            <a:xfrm>
              <a:off x="3302000" y="5086350"/>
              <a:ext cx="31800" cy="573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9" name="Google Shape;189;p13"/>
            <p:cNvSpPr/>
            <p:nvPr/>
          </p:nvSpPr>
          <p:spPr>
            <a:xfrm>
              <a:off x="3327400" y="5086350"/>
              <a:ext cx="31800" cy="57300"/>
            </a:xfrm>
            <a:prstGeom prst="rect">
              <a:avLst/>
            </a:prstGeom>
            <a:solidFill>
              <a:srgbClr val="85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0" name="Google Shape;190;p13"/>
            <p:cNvSpPr/>
            <p:nvPr/>
          </p:nvSpPr>
          <p:spPr>
            <a:xfrm>
              <a:off x="3352800" y="5086350"/>
              <a:ext cx="31800" cy="573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1" name="Google Shape;191;p13"/>
            <p:cNvSpPr/>
            <p:nvPr/>
          </p:nvSpPr>
          <p:spPr>
            <a:xfrm>
              <a:off x="3378200" y="5086350"/>
              <a:ext cx="31800" cy="573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2" name="Google Shape;192;p13"/>
            <p:cNvSpPr/>
            <p:nvPr/>
          </p:nvSpPr>
          <p:spPr>
            <a:xfrm>
              <a:off x="3403600" y="5086350"/>
              <a:ext cx="31800" cy="573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3" name="Google Shape;193;p13"/>
            <p:cNvSpPr/>
            <p:nvPr/>
          </p:nvSpPr>
          <p:spPr>
            <a:xfrm>
              <a:off x="3429000" y="5086350"/>
              <a:ext cx="31800" cy="573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4" name="Google Shape;194;p13"/>
            <p:cNvSpPr/>
            <p:nvPr/>
          </p:nvSpPr>
          <p:spPr>
            <a:xfrm>
              <a:off x="3454400" y="5086350"/>
              <a:ext cx="31800" cy="573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5" name="Google Shape;195;p13"/>
            <p:cNvSpPr/>
            <p:nvPr/>
          </p:nvSpPr>
          <p:spPr>
            <a:xfrm>
              <a:off x="3479800" y="5086350"/>
              <a:ext cx="31800" cy="573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6" name="Google Shape;196;p13"/>
            <p:cNvSpPr/>
            <p:nvPr/>
          </p:nvSpPr>
          <p:spPr>
            <a:xfrm>
              <a:off x="3505200" y="5086350"/>
              <a:ext cx="31800" cy="57300"/>
            </a:xfrm>
            <a:prstGeom prst="rect">
              <a:avLst/>
            </a:prstGeom>
            <a:solidFill>
              <a:srgbClr val="85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7" name="Google Shape;197;p13"/>
            <p:cNvSpPr/>
            <p:nvPr/>
          </p:nvSpPr>
          <p:spPr>
            <a:xfrm>
              <a:off x="3530600" y="5086350"/>
              <a:ext cx="31800" cy="573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8" name="Google Shape;198;p13"/>
            <p:cNvSpPr/>
            <p:nvPr/>
          </p:nvSpPr>
          <p:spPr>
            <a:xfrm>
              <a:off x="3556000" y="5086350"/>
              <a:ext cx="31800" cy="573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9" name="Google Shape;199;p13"/>
            <p:cNvSpPr/>
            <p:nvPr/>
          </p:nvSpPr>
          <p:spPr>
            <a:xfrm>
              <a:off x="3581400" y="5086350"/>
              <a:ext cx="31800" cy="573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0" name="Google Shape;200;p13"/>
            <p:cNvSpPr/>
            <p:nvPr/>
          </p:nvSpPr>
          <p:spPr>
            <a:xfrm>
              <a:off x="3606800" y="5086350"/>
              <a:ext cx="31800" cy="573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1" name="Google Shape;201;p13"/>
            <p:cNvSpPr/>
            <p:nvPr/>
          </p:nvSpPr>
          <p:spPr>
            <a:xfrm>
              <a:off x="3632200" y="5086350"/>
              <a:ext cx="31800" cy="573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2" name="Google Shape;202;p13"/>
            <p:cNvSpPr/>
            <p:nvPr/>
          </p:nvSpPr>
          <p:spPr>
            <a:xfrm>
              <a:off x="3657600" y="5086350"/>
              <a:ext cx="31800" cy="57300"/>
            </a:xfrm>
            <a:prstGeom prst="rect">
              <a:avLst/>
            </a:prstGeom>
            <a:solidFill>
              <a:srgbClr val="86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3" name="Google Shape;203;p13"/>
            <p:cNvSpPr/>
            <p:nvPr/>
          </p:nvSpPr>
          <p:spPr>
            <a:xfrm>
              <a:off x="3683000" y="5086350"/>
              <a:ext cx="31800" cy="57300"/>
            </a:xfrm>
            <a:prstGeom prst="rect">
              <a:avLst/>
            </a:prstGeom>
            <a:solidFill>
              <a:srgbClr val="86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4" name="Google Shape;204;p13"/>
            <p:cNvSpPr/>
            <p:nvPr/>
          </p:nvSpPr>
          <p:spPr>
            <a:xfrm>
              <a:off x="3708400" y="5086350"/>
              <a:ext cx="31800" cy="57300"/>
            </a:xfrm>
            <a:prstGeom prst="rect">
              <a:avLst/>
            </a:prstGeom>
            <a:solidFill>
              <a:srgbClr val="87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5" name="Google Shape;205;p13"/>
            <p:cNvSpPr/>
            <p:nvPr/>
          </p:nvSpPr>
          <p:spPr>
            <a:xfrm>
              <a:off x="3733800" y="5086350"/>
              <a:ext cx="31800" cy="573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6" name="Google Shape;206;p13"/>
            <p:cNvSpPr/>
            <p:nvPr/>
          </p:nvSpPr>
          <p:spPr>
            <a:xfrm>
              <a:off x="3759200" y="5086350"/>
              <a:ext cx="31800" cy="573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7" name="Google Shape;207;p13"/>
            <p:cNvSpPr/>
            <p:nvPr/>
          </p:nvSpPr>
          <p:spPr>
            <a:xfrm>
              <a:off x="3784600" y="5086350"/>
              <a:ext cx="31800" cy="573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8" name="Google Shape;208;p13"/>
            <p:cNvSpPr/>
            <p:nvPr/>
          </p:nvSpPr>
          <p:spPr>
            <a:xfrm>
              <a:off x="3810000" y="5086350"/>
              <a:ext cx="31800" cy="573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9" name="Google Shape;209;p13"/>
            <p:cNvSpPr/>
            <p:nvPr/>
          </p:nvSpPr>
          <p:spPr>
            <a:xfrm>
              <a:off x="3835400" y="5086350"/>
              <a:ext cx="31800" cy="573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0" name="Google Shape;210;p13"/>
            <p:cNvSpPr/>
            <p:nvPr/>
          </p:nvSpPr>
          <p:spPr>
            <a:xfrm>
              <a:off x="3860800" y="5086350"/>
              <a:ext cx="31800" cy="573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1" name="Google Shape;211;p13"/>
            <p:cNvSpPr/>
            <p:nvPr/>
          </p:nvSpPr>
          <p:spPr>
            <a:xfrm>
              <a:off x="3886200" y="5086350"/>
              <a:ext cx="31800" cy="57300"/>
            </a:xfrm>
            <a:prstGeom prst="rect">
              <a:avLst/>
            </a:prstGeom>
            <a:solidFill>
              <a:srgbClr val="87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2" name="Google Shape;212;p13"/>
            <p:cNvSpPr/>
            <p:nvPr/>
          </p:nvSpPr>
          <p:spPr>
            <a:xfrm>
              <a:off x="3911600" y="5086350"/>
              <a:ext cx="31800" cy="57300"/>
            </a:xfrm>
            <a:prstGeom prst="rect">
              <a:avLst/>
            </a:prstGeom>
            <a:solidFill>
              <a:srgbClr val="88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3" name="Google Shape;213;p13"/>
            <p:cNvSpPr/>
            <p:nvPr/>
          </p:nvSpPr>
          <p:spPr>
            <a:xfrm>
              <a:off x="3937000" y="5086350"/>
              <a:ext cx="31800" cy="57300"/>
            </a:xfrm>
            <a:prstGeom prst="rect">
              <a:avLst/>
            </a:prstGeom>
            <a:solidFill>
              <a:srgbClr val="88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4" name="Google Shape;214;p13"/>
            <p:cNvSpPr/>
            <p:nvPr/>
          </p:nvSpPr>
          <p:spPr>
            <a:xfrm>
              <a:off x="3962400" y="5086350"/>
              <a:ext cx="31800" cy="573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5" name="Google Shape;215;p13"/>
            <p:cNvSpPr/>
            <p:nvPr/>
          </p:nvSpPr>
          <p:spPr>
            <a:xfrm>
              <a:off x="3987800" y="5086350"/>
              <a:ext cx="31800" cy="573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6" name="Google Shape;216;p13"/>
            <p:cNvSpPr/>
            <p:nvPr/>
          </p:nvSpPr>
          <p:spPr>
            <a:xfrm>
              <a:off x="4013200" y="5086350"/>
              <a:ext cx="31800" cy="573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7" name="Google Shape;217;p13"/>
            <p:cNvSpPr/>
            <p:nvPr/>
          </p:nvSpPr>
          <p:spPr>
            <a:xfrm>
              <a:off x="4038600" y="5086350"/>
              <a:ext cx="31800" cy="573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8" name="Google Shape;218;p13"/>
            <p:cNvSpPr/>
            <p:nvPr/>
          </p:nvSpPr>
          <p:spPr>
            <a:xfrm>
              <a:off x="4064000" y="5086350"/>
              <a:ext cx="31800" cy="573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9" name="Google Shape;219;p13"/>
            <p:cNvSpPr/>
            <p:nvPr/>
          </p:nvSpPr>
          <p:spPr>
            <a:xfrm>
              <a:off x="4089400" y="5086350"/>
              <a:ext cx="31800" cy="57300"/>
            </a:xfrm>
            <a:prstGeom prst="rect">
              <a:avLst/>
            </a:prstGeom>
            <a:solidFill>
              <a:srgbClr val="89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0" name="Google Shape;220;p13"/>
            <p:cNvSpPr/>
            <p:nvPr/>
          </p:nvSpPr>
          <p:spPr>
            <a:xfrm>
              <a:off x="4114800" y="5086350"/>
              <a:ext cx="31800" cy="573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1" name="Google Shape;221;p13"/>
            <p:cNvSpPr/>
            <p:nvPr/>
          </p:nvSpPr>
          <p:spPr>
            <a:xfrm>
              <a:off x="4140200" y="5086350"/>
              <a:ext cx="31800" cy="573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2" name="Google Shape;222;p13"/>
            <p:cNvSpPr/>
            <p:nvPr/>
          </p:nvSpPr>
          <p:spPr>
            <a:xfrm>
              <a:off x="4165600" y="5086350"/>
              <a:ext cx="31800" cy="573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3" name="Google Shape;223;p13"/>
            <p:cNvSpPr/>
            <p:nvPr/>
          </p:nvSpPr>
          <p:spPr>
            <a:xfrm>
              <a:off x="4191000" y="5086350"/>
              <a:ext cx="31800" cy="573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4" name="Google Shape;224;p13"/>
            <p:cNvSpPr/>
            <p:nvPr/>
          </p:nvSpPr>
          <p:spPr>
            <a:xfrm>
              <a:off x="4216400" y="5086350"/>
              <a:ext cx="31800" cy="573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5" name="Google Shape;225;p13"/>
            <p:cNvSpPr/>
            <p:nvPr/>
          </p:nvSpPr>
          <p:spPr>
            <a:xfrm>
              <a:off x="4241800" y="5086350"/>
              <a:ext cx="31800" cy="573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6" name="Google Shape;226;p13"/>
            <p:cNvSpPr/>
            <p:nvPr/>
          </p:nvSpPr>
          <p:spPr>
            <a:xfrm>
              <a:off x="4267200" y="5086350"/>
              <a:ext cx="31800" cy="57300"/>
            </a:xfrm>
            <a:prstGeom prst="rect">
              <a:avLst/>
            </a:prstGeom>
            <a:solidFill>
              <a:srgbClr val="89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7" name="Google Shape;227;p13"/>
            <p:cNvSpPr/>
            <p:nvPr/>
          </p:nvSpPr>
          <p:spPr>
            <a:xfrm>
              <a:off x="4292600" y="5086350"/>
              <a:ext cx="31800" cy="57300"/>
            </a:xfrm>
            <a:prstGeom prst="rect">
              <a:avLst/>
            </a:prstGeom>
            <a:solidFill>
              <a:srgbClr val="8A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8" name="Google Shape;228;p13"/>
            <p:cNvSpPr/>
            <p:nvPr/>
          </p:nvSpPr>
          <p:spPr>
            <a:xfrm>
              <a:off x="4318000" y="5086350"/>
              <a:ext cx="31800" cy="57300"/>
            </a:xfrm>
            <a:prstGeom prst="rect">
              <a:avLst/>
            </a:prstGeom>
            <a:solidFill>
              <a:srgbClr val="8A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9" name="Google Shape;229;p13"/>
            <p:cNvSpPr/>
            <p:nvPr/>
          </p:nvSpPr>
          <p:spPr>
            <a:xfrm>
              <a:off x="4343400" y="5086350"/>
              <a:ext cx="31800" cy="573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0" name="Google Shape;230;p13"/>
            <p:cNvSpPr/>
            <p:nvPr/>
          </p:nvSpPr>
          <p:spPr>
            <a:xfrm>
              <a:off x="4368800" y="5086350"/>
              <a:ext cx="31800" cy="573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1" name="Google Shape;231;p13"/>
            <p:cNvSpPr/>
            <p:nvPr/>
          </p:nvSpPr>
          <p:spPr>
            <a:xfrm>
              <a:off x="4394200" y="5086350"/>
              <a:ext cx="31800" cy="573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2" name="Google Shape;232;p13"/>
            <p:cNvSpPr/>
            <p:nvPr/>
          </p:nvSpPr>
          <p:spPr>
            <a:xfrm>
              <a:off x="4419600" y="5086350"/>
              <a:ext cx="31800" cy="573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3" name="Google Shape;233;p13"/>
            <p:cNvSpPr/>
            <p:nvPr/>
          </p:nvSpPr>
          <p:spPr>
            <a:xfrm>
              <a:off x="4445000" y="5086350"/>
              <a:ext cx="31800" cy="573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4" name="Google Shape;234;p13"/>
            <p:cNvSpPr/>
            <p:nvPr/>
          </p:nvSpPr>
          <p:spPr>
            <a:xfrm>
              <a:off x="4470400" y="5086350"/>
              <a:ext cx="31800" cy="57300"/>
            </a:xfrm>
            <a:prstGeom prst="rect">
              <a:avLst/>
            </a:prstGeom>
            <a:solidFill>
              <a:srgbClr val="8B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5" name="Google Shape;235;p13"/>
            <p:cNvSpPr/>
            <p:nvPr/>
          </p:nvSpPr>
          <p:spPr>
            <a:xfrm>
              <a:off x="4495800" y="5086350"/>
              <a:ext cx="31800" cy="573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6" name="Google Shape;236;p13"/>
            <p:cNvSpPr/>
            <p:nvPr/>
          </p:nvSpPr>
          <p:spPr>
            <a:xfrm>
              <a:off x="4521200" y="5086350"/>
              <a:ext cx="31800" cy="573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7" name="Google Shape;237;p13"/>
            <p:cNvSpPr/>
            <p:nvPr/>
          </p:nvSpPr>
          <p:spPr>
            <a:xfrm>
              <a:off x="4546600" y="5086350"/>
              <a:ext cx="31800" cy="573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8" name="Google Shape;238;p13"/>
            <p:cNvSpPr/>
            <p:nvPr/>
          </p:nvSpPr>
          <p:spPr>
            <a:xfrm>
              <a:off x="4572000" y="5086350"/>
              <a:ext cx="31800" cy="573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9" name="Google Shape;239;p13"/>
            <p:cNvSpPr/>
            <p:nvPr/>
          </p:nvSpPr>
          <p:spPr>
            <a:xfrm>
              <a:off x="4597400" y="5086350"/>
              <a:ext cx="31800" cy="573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0" name="Google Shape;240;p13"/>
            <p:cNvSpPr/>
            <p:nvPr/>
          </p:nvSpPr>
          <p:spPr>
            <a:xfrm>
              <a:off x="4622800" y="5086350"/>
              <a:ext cx="31800" cy="573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1" name="Google Shape;241;p13"/>
            <p:cNvSpPr/>
            <p:nvPr/>
          </p:nvSpPr>
          <p:spPr>
            <a:xfrm>
              <a:off x="4648200" y="5086350"/>
              <a:ext cx="31800" cy="57300"/>
            </a:xfrm>
            <a:prstGeom prst="rect">
              <a:avLst/>
            </a:prstGeom>
            <a:solidFill>
              <a:srgbClr val="8B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2" name="Google Shape;242;p13"/>
            <p:cNvSpPr/>
            <p:nvPr/>
          </p:nvSpPr>
          <p:spPr>
            <a:xfrm>
              <a:off x="4673600" y="5086350"/>
              <a:ext cx="31800" cy="573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3" name="Google Shape;243;p13"/>
            <p:cNvSpPr/>
            <p:nvPr/>
          </p:nvSpPr>
          <p:spPr>
            <a:xfrm>
              <a:off x="4699000" y="5086350"/>
              <a:ext cx="31800" cy="573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4" name="Google Shape;244;p13"/>
            <p:cNvSpPr/>
            <p:nvPr/>
          </p:nvSpPr>
          <p:spPr>
            <a:xfrm>
              <a:off x="4724400" y="5086350"/>
              <a:ext cx="31800" cy="573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5" name="Google Shape;245;p13"/>
            <p:cNvSpPr/>
            <p:nvPr/>
          </p:nvSpPr>
          <p:spPr>
            <a:xfrm>
              <a:off x="4749800" y="5086350"/>
              <a:ext cx="31800" cy="573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6" name="Google Shape;246;p13"/>
            <p:cNvSpPr/>
            <p:nvPr/>
          </p:nvSpPr>
          <p:spPr>
            <a:xfrm>
              <a:off x="4775200" y="5086350"/>
              <a:ext cx="31800" cy="573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7" name="Google Shape;247;p13"/>
            <p:cNvSpPr/>
            <p:nvPr/>
          </p:nvSpPr>
          <p:spPr>
            <a:xfrm>
              <a:off x="4800600" y="5086350"/>
              <a:ext cx="31800" cy="57300"/>
            </a:xfrm>
            <a:prstGeom prst="rect">
              <a:avLst/>
            </a:prstGeom>
            <a:solidFill>
              <a:srgbClr val="8C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8" name="Google Shape;248;p13"/>
            <p:cNvSpPr/>
            <p:nvPr/>
          </p:nvSpPr>
          <p:spPr>
            <a:xfrm>
              <a:off x="4826000" y="5086350"/>
              <a:ext cx="31800" cy="57300"/>
            </a:xfrm>
            <a:prstGeom prst="rect">
              <a:avLst/>
            </a:prstGeom>
            <a:solidFill>
              <a:srgbClr val="8C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9" name="Google Shape;249;p13"/>
            <p:cNvSpPr/>
            <p:nvPr/>
          </p:nvSpPr>
          <p:spPr>
            <a:xfrm>
              <a:off x="4851400" y="5086350"/>
              <a:ext cx="31800" cy="57300"/>
            </a:xfrm>
            <a:prstGeom prst="rect">
              <a:avLst/>
            </a:prstGeom>
            <a:solidFill>
              <a:srgbClr val="8D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0" name="Google Shape;250;p13"/>
            <p:cNvSpPr/>
            <p:nvPr/>
          </p:nvSpPr>
          <p:spPr>
            <a:xfrm>
              <a:off x="4876800" y="5086350"/>
              <a:ext cx="31800" cy="573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1" name="Google Shape;251;p13"/>
            <p:cNvSpPr/>
            <p:nvPr/>
          </p:nvSpPr>
          <p:spPr>
            <a:xfrm>
              <a:off x="4902200" y="5086350"/>
              <a:ext cx="31800" cy="573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2" name="Google Shape;252;p13"/>
            <p:cNvSpPr/>
            <p:nvPr/>
          </p:nvSpPr>
          <p:spPr>
            <a:xfrm>
              <a:off x="4927600" y="5086350"/>
              <a:ext cx="31800" cy="573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3" name="Google Shape;253;p13"/>
            <p:cNvSpPr/>
            <p:nvPr/>
          </p:nvSpPr>
          <p:spPr>
            <a:xfrm>
              <a:off x="4953000" y="5086350"/>
              <a:ext cx="31800" cy="573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4" name="Google Shape;254;p13"/>
            <p:cNvSpPr/>
            <p:nvPr/>
          </p:nvSpPr>
          <p:spPr>
            <a:xfrm>
              <a:off x="4978400" y="5086350"/>
              <a:ext cx="31800" cy="573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5" name="Google Shape;255;p13"/>
            <p:cNvSpPr/>
            <p:nvPr/>
          </p:nvSpPr>
          <p:spPr>
            <a:xfrm>
              <a:off x="5003800" y="5086350"/>
              <a:ext cx="31800" cy="573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6" name="Google Shape;256;p13"/>
            <p:cNvSpPr/>
            <p:nvPr/>
          </p:nvSpPr>
          <p:spPr>
            <a:xfrm>
              <a:off x="5029200" y="5086350"/>
              <a:ext cx="31800" cy="57300"/>
            </a:xfrm>
            <a:prstGeom prst="rect">
              <a:avLst/>
            </a:prstGeom>
            <a:solidFill>
              <a:srgbClr val="8D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7" name="Google Shape;257;p13"/>
            <p:cNvSpPr/>
            <p:nvPr/>
          </p:nvSpPr>
          <p:spPr>
            <a:xfrm>
              <a:off x="5054600" y="5086350"/>
              <a:ext cx="31800" cy="573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8" name="Google Shape;258;p13"/>
            <p:cNvSpPr/>
            <p:nvPr/>
          </p:nvSpPr>
          <p:spPr>
            <a:xfrm>
              <a:off x="5080000" y="5086350"/>
              <a:ext cx="31800" cy="573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9" name="Google Shape;259;p13"/>
            <p:cNvSpPr/>
            <p:nvPr/>
          </p:nvSpPr>
          <p:spPr>
            <a:xfrm>
              <a:off x="5105400" y="5086350"/>
              <a:ext cx="31800" cy="573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0" name="Google Shape;260;p13"/>
            <p:cNvSpPr/>
            <p:nvPr/>
          </p:nvSpPr>
          <p:spPr>
            <a:xfrm>
              <a:off x="5130800" y="5086350"/>
              <a:ext cx="31800" cy="573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1" name="Google Shape;261;p13"/>
            <p:cNvSpPr/>
            <p:nvPr/>
          </p:nvSpPr>
          <p:spPr>
            <a:xfrm>
              <a:off x="5156200" y="5086350"/>
              <a:ext cx="31800" cy="573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2" name="Google Shape;262;p13"/>
            <p:cNvSpPr/>
            <p:nvPr/>
          </p:nvSpPr>
          <p:spPr>
            <a:xfrm>
              <a:off x="5181600" y="5086350"/>
              <a:ext cx="31800" cy="57300"/>
            </a:xfrm>
            <a:prstGeom prst="rect">
              <a:avLst/>
            </a:prstGeom>
            <a:solidFill>
              <a:srgbClr val="8E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3" name="Google Shape;263;p13"/>
            <p:cNvSpPr/>
            <p:nvPr/>
          </p:nvSpPr>
          <p:spPr>
            <a:xfrm>
              <a:off x="5207000" y="5086350"/>
              <a:ext cx="31800" cy="57300"/>
            </a:xfrm>
            <a:prstGeom prst="rect">
              <a:avLst/>
            </a:prstGeom>
            <a:solidFill>
              <a:srgbClr val="8E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4" name="Google Shape;264;p13"/>
            <p:cNvSpPr/>
            <p:nvPr/>
          </p:nvSpPr>
          <p:spPr>
            <a:xfrm>
              <a:off x="5232400" y="5086350"/>
              <a:ext cx="31800" cy="57300"/>
            </a:xfrm>
            <a:prstGeom prst="rect">
              <a:avLst/>
            </a:prstGeom>
            <a:solidFill>
              <a:srgbClr val="8F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5" name="Google Shape;265;p13"/>
            <p:cNvSpPr/>
            <p:nvPr/>
          </p:nvSpPr>
          <p:spPr>
            <a:xfrm>
              <a:off x="5257800" y="5086350"/>
              <a:ext cx="31800" cy="573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6" name="Google Shape;266;p13"/>
            <p:cNvSpPr/>
            <p:nvPr/>
          </p:nvSpPr>
          <p:spPr>
            <a:xfrm>
              <a:off x="5283200" y="5086350"/>
              <a:ext cx="31800" cy="573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7" name="Google Shape;267;p13"/>
            <p:cNvSpPr/>
            <p:nvPr/>
          </p:nvSpPr>
          <p:spPr>
            <a:xfrm>
              <a:off x="5308600" y="5086350"/>
              <a:ext cx="31800" cy="573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8" name="Google Shape;268;p13"/>
            <p:cNvSpPr/>
            <p:nvPr/>
          </p:nvSpPr>
          <p:spPr>
            <a:xfrm>
              <a:off x="5334000" y="5086350"/>
              <a:ext cx="31800" cy="573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9" name="Google Shape;269;p13"/>
            <p:cNvSpPr/>
            <p:nvPr/>
          </p:nvSpPr>
          <p:spPr>
            <a:xfrm>
              <a:off x="5359400" y="5086350"/>
              <a:ext cx="31800" cy="573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0" name="Google Shape;270;p13"/>
            <p:cNvSpPr/>
            <p:nvPr/>
          </p:nvSpPr>
          <p:spPr>
            <a:xfrm>
              <a:off x="5384800" y="5086350"/>
              <a:ext cx="31800" cy="573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1" name="Google Shape;271;p13"/>
            <p:cNvSpPr/>
            <p:nvPr/>
          </p:nvSpPr>
          <p:spPr>
            <a:xfrm>
              <a:off x="5410200" y="5086350"/>
              <a:ext cx="31800" cy="57300"/>
            </a:xfrm>
            <a:prstGeom prst="rect">
              <a:avLst/>
            </a:prstGeom>
            <a:solidFill>
              <a:srgbClr val="8F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2" name="Google Shape;272;p13"/>
            <p:cNvSpPr/>
            <p:nvPr/>
          </p:nvSpPr>
          <p:spPr>
            <a:xfrm>
              <a:off x="5435600" y="5086350"/>
              <a:ext cx="31800" cy="57300"/>
            </a:xfrm>
            <a:prstGeom prst="rect">
              <a:avLst/>
            </a:prstGeom>
            <a:solidFill>
              <a:srgbClr val="90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3" name="Google Shape;273;p13"/>
            <p:cNvSpPr/>
            <p:nvPr/>
          </p:nvSpPr>
          <p:spPr>
            <a:xfrm>
              <a:off x="5461000" y="5086350"/>
              <a:ext cx="31800" cy="57300"/>
            </a:xfrm>
            <a:prstGeom prst="rect">
              <a:avLst/>
            </a:prstGeom>
            <a:solidFill>
              <a:srgbClr val="90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4" name="Google Shape;274;p13"/>
            <p:cNvSpPr/>
            <p:nvPr/>
          </p:nvSpPr>
          <p:spPr>
            <a:xfrm>
              <a:off x="5486400" y="5086350"/>
              <a:ext cx="31800" cy="573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5" name="Google Shape;275;p13"/>
            <p:cNvSpPr/>
            <p:nvPr/>
          </p:nvSpPr>
          <p:spPr>
            <a:xfrm>
              <a:off x="5511800" y="5086350"/>
              <a:ext cx="31800" cy="573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6" name="Google Shape;276;p13"/>
            <p:cNvSpPr/>
            <p:nvPr/>
          </p:nvSpPr>
          <p:spPr>
            <a:xfrm>
              <a:off x="5537200" y="5086350"/>
              <a:ext cx="31800" cy="573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7" name="Google Shape;277;p13"/>
            <p:cNvSpPr/>
            <p:nvPr/>
          </p:nvSpPr>
          <p:spPr>
            <a:xfrm>
              <a:off x="5562600" y="5086350"/>
              <a:ext cx="31800" cy="573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8" name="Google Shape;278;p13"/>
            <p:cNvSpPr/>
            <p:nvPr/>
          </p:nvSpPr>
          <p:spPr>
            <a:xfrm>
              <a:off x="5588000" y="5086350"/>
              <a:ext cx="31800" cy="573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9" name="Google Shape;279;p13"/>
            <p:cNvSpPr/>
            <p:nvPr/>
          </p:nvSpPr>
          <p:spPr>
            <a:xfrm>
              <a:off x="5613400" y="5086350"/>
              <a:ext cx="31800" cy="57300"/>
            </a:xfrm>
            <a:prstGeom prst="rect">
              <a:avLst/>
            </a:prstGeom>
            <a:solidFill>
              <a:srgbClr val="91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0" name="Google Shape;280;p13"/>
            <p:cNvSpPr/>
            <p:nvPr/>
          </p:nvSpPr>
          <p:spPr>
            <a:xfrm>
              <a:off x="5638800" y="5086350"/>
              <a:ext cx="31800" cy="573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1" name="Google Shape;281;p13"/>
            <p:cNvSpPr/>
            <p:nvPr/>
          </p:nvSpPr>
          <p:spPr>
            <a:xfrm>
              <a:off x="5664200" y="5086350"/>
              <a:ext cx="31800" cy="573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2" name="Google Shape;282;p13"/>
            <p:cNvSpPr/>
            <p:nvPr/>
          </p:nvSpPr>
          <p:spPr>
            <a:xfrm>
              <a:off x="5689600" y="5086350"/>
              <a:ext cx="31800" cy="573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3" name="Google Shape;283;p13"/>
            <p:cNvSpPr/>
            <p:nvPr/>
          </p:nvSpPr>
          <p:spPr>
            <a:xfrm>
              <a:off x="5715000" y="5086350"/>
              <a:ext cx="31800" cy="573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4" name="Google Shape;284;p13"/>
            <p:cNvSpPr/>
            <p:nvPr/>
          </p:nvSpPr>
          <p:spPr>
            <a:xfrm>
              <a:off x="5740400" y="5086350"/>
              <a:ext cx="31800" cy="573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5" name="Google Shape;285;p13"/>
            <p:cNvSpPr/>
            <p:nvPr/>
          </p:nvSpPr>
          <p:spPr>
            <a:xfrm>
              <a:off x="5765800" y="5086350"/>
              <a:ext cx="31800" cy="573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6" name="Google Shape;286;p13"/>
            <p:cNvSpPr/>
            <p:nvPr/>
          </p:nvSpPr>
          <p:spPr>
            <a:xfrm>
              <a:off x="5791200" y="5086350"/>
              <a:ext cx="31800" cy="57300"/>
            </a:xfrm>
            <a:prstGeom prst="rect">
              <a:avLst/>
            </a:prstGeom>
            <a:solidFill>
              <a:srgbClr val="91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7" name="Google Shape;287;p13"/>
            <p:cNvSpPr/>
            <p:nvPr/>
          </p:nvSpPr>
          <p:spPr>
            <a:xfrm>
              <a:off x="5816600" y="5086350"/>
              <a:ext cx="31800" cy="573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8" name="Google Shape;288;p13"/>
            <p:cNvSpPr/>
            <p:nvPr/>
          </p:nvSpPr>
          <p:spPr>
            <a:xfrm>
              <a:off x="5842000" y="5086350"/>
              <a:ext cx="31800" cy="573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9" name="Google Shape;289;p13"/>
            <p:cNvSpPr/>
            <p:nvPr/>
          </p:nvSpPr>
          <p:spPr>
            <a:xfrm>
              <a:off x="5867400" y="5086350"/>
              <a:ext cx="31800" cy="573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0" name="Google Shape;290;p13"/>
            <p:cNvSpPr/>
            <p:nvPr/>
          </p:nvSpPr>
          <p:spPr>
            <a:xfrm>
              <a:off x="5892800" y="5086350"/>
              <a:ext cx="31800" cy="573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1" name="Google Shape;291;p13"/>
            <p:cNvSpPr/>
            <p:nvPr/>
          </p:nvSpPr>
          <p:spPr>
            <a:xfrm>
              <a:off x="5918200" y="5086350"/>
              <a:ext cx="31800" cy="573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2" name="Google Shape;292;p13"/>
            <p:cNvSpPr/>
            <p:nvPr/>
          </p:nvSpPr>
          <p:spPr>
            <a:xfrm>
              <a:off x="5943600" y="5086350"/>
              <a:ext cx="31800" cy="57300"/>
            </a:xfrm>
            <a:prstGeom prst="rect">
              <a:avLst/>
            </a:prstGeom>
            <a:solidFill>
              <a:srgbClr val="92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3" name="Google Shape;293;p13"/>
            <p:cNvSpPr/>
            <p:nvPr/>
          </p:nvSpPr>
          <p:spPr>
            <a:xfrm>
              <a:off x="5969000" y="5086350"/>
              <a:ext cx="31800" cy="57300"/>
            </a:xfrm>
            <a:prstGeom prst="rect">
              <a:avLst/>
            </a:prstGeom>
            <a:solidFill>
              <a:srgbClr val="92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4" name="Google Shape;294;p13"/>
            <p:cNvSpPr/>
            <p:nvPr/>
          </p:nvSpPr>
          <p:spPr>
            <a:xfrm>
              <a:off x="5994400" y="5086350"/>
              <a:ext cx="31800" cy="57300"/>
            </a:xfrm>
            <a:prstGeom prst="rect">
              <a:avLst/>
            </a:prstGeom>
            <a:solidFill>
              <a:srgbClr val="93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5" name="Google Shape;295;p13"/>
            <p:cNvSpPr/>
            <p:nvPr/>
          </p:nvSpPr>
          <p:spPr>
            <a:xfrm>
              <a:off x="6019800" y="5086350"/>
              <a:ext cx="31800" cy="573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6" name="Google Shape;296;p13"/>
            <p:cNvSpPr/>
            <p:nvPr/>
          </p:nvSpPr>
          <p:spPr>
            <a:xfrm>
              <a:off x="6045200" y="5086350"/>
              <a:ext cx="31800" cy="573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7" name="Google Shape;297;p13"/>
            <p:cNvSpPr/>
            <p:nvPr/>
          </p:nvSpPr>
          <p:spPr>
            <a:xfrm>
              <a:off x="6070600" y="5086350"/>
              <a:ext cx="31800" cy="573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8" name="Google Shape;298;p13"/>
            <p:cNvSpPr/>
            <p:nvPr/>
          </p:nvSpPr>
          <p:spPr>
            <a:xfrm>
              <a:off x="6096000" y="5086350"/>
              <a:ext cx="31800" cy="573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9" name="Google Shape;299;p13"/>
            <p:cNvSpPr/>
            <p:nvPr/>
          </p:nvSpPr>
          <p:spPr>
            <a:xfrm>
              <a:off x="6121400" y="5086350"/>
              <a:ext cx="31800" cy="573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0" name="Google Shape;300;p13"/>
            <p:cNvSpPr/>
            <p:nvPr/>
          </p:nvSpPr>
          <p:spPr>
            <a:xfrm>
              <a:off x="6146800" y="5086350"/>
              <a:ext cx="31800" cy="573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1" name="Google Shape;301;p13"/>
            <p:cNvSpPr/>
            <p:nvPr/>
          </p:nvSpPr>
          <p:spPr>
            <a:xfrm>
              <a:off x="6172200" y="5086350"/>
              <a:ext cx="31800" cy="57300"/>
            </a:xfrm>
            <a:prstGeom prst="rect">
              <a:avLst/>
            </a:prstGeom>
            <a:solidFill>
              <a:srgbClr val="93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2" name="Google Shape;302;p13"/>
            <p:cNvSpPr/>
            <p:nvPr/>
          </p:nvSpPr>
          <p:spPr>
            <a:xfrm>
              <a:off x="6197600" y="5086350"/>
              <a:ext cx="31800" cy="573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3" name="Google Shape;303;p13"/>
            <p:cNvSpPr/>
            <p:nvPr/>
          </p:nvSpPr>
          <p:spPr>
            <a:xfrm>
              <a:off x="6223000" y="5086350"/>
              <a:ext cx="31800" cy="573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4" name="Google Shape;304;p13"/>
            <p:cNvSpPr/>
            <p:nvPr/>
          </p:nvSpPr>
          <p:spPr>
            <a:xfrm>
              <a:off x="6248400" y="5086350"/>
              <a:ext cx="31800" cy="573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5" name="Google Shape;305;p13"/>
            <p:cNvSpPr/>
            <p:nvPr/>
          </p:nvSpPr>
          <p:spPr>
            <a:xfrm>
              <a:off x="6273800" y="5086350"/>
              <a:ext cx="31800" cy="573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6" name="Google Shape;306;p13"/>
            <p:cNvSpPr/>
            <p:nvPr/>
          </p:nvSpPr>
          <p:spPr>
            <a:xfrm>
              <a:off x="6299200" y="5086350"/>
              <a:ext cx="31800" cy="573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7" name="Google Shape;307;p13"/>
            <p:cNvSpPr/>
            <p:nvPr/>
          </p:nvSpPr>
          <p:spPr>
            <a:xfrm>
              <a:off x="6324600" y="5086350"/>
              <a:ext cx="31800" cy="57300"/>
            </a:xfrm>
            <a:prstGeom prst="rect">
              <a:avLst/>
            </a:prstGeom>
            <a:solidFill>
              <a:srgbClr val="94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8" name="Google Shape;308;p13"/>
            <p:cNvSpPr/>
            <p:nvPr/>
          </p:nvSpPr>
          <p:spPr>
            <a:xfrm>
              <a:off x="6350000" y="5086350"/>
              <a:ext cx="31800" cy="57300"/>
            </a:xfrm>
            <a:prstGeom prst="rect">
              <a:avLst/>
            </a:prstGeom>
            <a:solidFill>
              <a:srgbClr val="94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9" name="Google Shape;309;p13"/>
            <p:cNvSpPr/>
            <p:nvPr/>
          </p:nvSpPr>
          <p:spPr>
            <a:xfrm>
              <a:off x="6375400" y="5086350"/>
              <a:ext cx="31800" cy="57300"/>
            </a:xfrm>
            <a:prstGeom prst="rect">
              <a:avLst/>
            </a:prstGeom>
            <a:solidFill>
              <a:srgbClr val="95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0" name="Google Shape;310;p13"/>
            <p:cNvSpPr/>
            <p:nvPr/>
          </p:nvSpPr>
          <p:spPr>
            <a:xfrm>
              <a:off x="6400800" y="5086350"/>
              <a:ext cx="31800" cy="573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1" name="Google Shape;311;p13"/>
            <p:cNvSpPr/>
            <p:nvPr/>
          </p:nvSpPr>
          <p:spPr>
            <a:xfrm>
              <a:off x="6426200" y="5086350"/>
              <a:ext cx="31800" cy="573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2" name="Google Shape;312;p13"/>
            <p:cNvSpPr/>
            <p:nvPr/>
          </p:nvSpPr>
          <p:spPr>
            <a:xfrm>
              <a:off x="6451600" y="5086350"/>
              <a:ext cx="31800" cy="573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3" name="Google Shape;313;p13"/>
            <p:cNvSpPr/>
            <p:nvPr/>
          </p:nvSpPr>
          <p:spPr>
            <a:xfrm>
              <a:off x="6477000" y="5086350"/>
              <a:ext cx="31800" cy="573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4" name="Google Shape;314;p13"/>
            <p:cNvSpPr/>
            <p:nvPr/>
          </p:nvSpPr>
          <p:spPr>
            <a:xfrm>
              <a:off x="6502400" y="5086350"/>
              <a:ext cx="31800" cy="573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5" name="Google Shape;315;p13"/>
            <p:cNvSpPr/>
            <p:nvPr/>
          </p:nvSpPr>
          <p:spPr>
            <a:xfrm>
              <a:off x="6527800" y="5086350"/>
              <a:ext cx="31800" cy="573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6" name="Google Shape;316;p13"/>
            <p:cNvSpPr/>
            <p:nvPr/>
          </p:nvSpPr>
          <p:spPr>
            <a:xfrm>
              <a:off x="6553200" y="5086350"/>
              <a:ext cx="31800" cy="57300"/>
            </a:xfrm>
            <a:prstGeom prst="rect">
              <a:avLst/>
            </a:prstGeom>
            <a:solidFill>
              <a:srgbClr val="95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7" name="Google Shape;317;p13"/>
            <p:cNvSpPr/>
            <p:nvPr/>
          </p:nvSpPr>
          <p:spPr>
            <a:xfrm>
              <a:off x="6578600" y="5086350"/>
              <a:ext cx="31800" cy="573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8" name="Google Shape;318;p13"/>
            <p:cNvSpPr/>
            <p:nvPr/>
          </p:nvSpPr>
          <p:spPr>
            <a:xfrm>
              <a:off x="6604000" y="5086350"/>
              <a:ext cx="31800" cy="573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9" name="Google Shape;319;p13"/>
            <p:cNvSpPr/>
            <p:nvPr/>
          </p:nvSpPr>
          <p:spPr>
            <a:xfrm>
              <a:off x="6629400" y="5086350"/>
              <a:ext cx="31800" cy="573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0" name="Google Shape;320;p13"/>
            <p:cNvSpPr/>
            <p:nvPr/>
          </p:nvSpPr>
          <p:spPr>
            <a:xfrm>
              <a:off x="6654800" y="5086350"/>
              <a:ext cx="31800" cy="573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1" name="Google Shape;321;p13"/>
            <p:cNvSpPr/>
            <p:nvPr/>
          </p:nvSpPr>
          <p:spPr>
            <a:xfrm>
              <a:off x="6680200" y="5086350"/>
              <a:ext cx="31800" cy="573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2" name="Google Shape;322;p13"/>
            <p:cNvSpPr/>
            <p:nvPr/>
          </p:nvSpPr>
          <p:spPr>
            <a:xfrm>
              <a:off x="6705600" y="5086350"/>
              <a:ext cx="31800" cy="57300"/>
            </a:xfrm>
            <a:prstGeom prst="rect">
              <a:avLst/>
            </a:prstGeom>
            <a:solidFill>
              <a:srgbClr val="96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3" name="Google Shape;323;p13"/>
            <p:cNvSpPr/>
            <p:nvPr/>
          </p:nvSpPr>
          <p:spPr>
            <a:xfrm>
              <a:off x="6731000" y="5086350"/>
              <a:ext cx="31800" cy="57300"/>
            </a:xfrm>
            <a:prstGeom prst="rect">
              <a:avLst/>
            </a:prstGeom>
            <a:solidFill>
              <a:srgbClr val="96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4" name="Google Shape;324;p13"/>
            <p:cNvSpPr/>
            <p:nvPr/>
          </p:nvSpPr>
          <p:spPr>
            <a:xfrm>
              <a:off x="6756400" y="5086350"/>
              <a:ext cx="31800" cy="57300"/>
            </a:xfrm>
            <a:prstGeom prst="rect">
              <a:avLst/>
            </a:prstGeom>
            <a:solidFill>
              <a:srgbClr val="97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5" name="Google Shape;325;p13"/>
            <p:cNvSpPr/>
            <p:nvPr/>
          </p:nvSpPr>
          <p:spPr>
            <a:xfrm>
              <a:off x="6781800" y="5086350"/>
              <a:ext cx="31800" cy="573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6" name="Google Shape;326;p13"/>
            <p:cNvSpPr/>
            <p:nvPr/>
          </p:nvSpPr>
          <p:spPr>
            <a:xfrm>
              <a:off x="6807200" y="5086350"/>
              <a:ext cx="31800" cy="573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7" name="Google Shape;327;p13"/>
            <p:cNvSpPr/>
            <p:nvPr/>
          </p:nvSpPr>
          <p:spPr>
            <a:xfrm>
              <a:off x="6832600" y="5086350"/>
              <a:ext cx="31800" cy="573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8" name="Google Shape;328;p13"/>
            <p:cNvSpPr/>
            <p:nvPr/>
          </p:nvSpPr>
          <p:spPr>
            <a:xfrm>
              <a:off x="6858000" y="5086350"/>
              <a:ext cx="31800" cy="57300"/>
            </a:xfrm>
            <a:prstGeom prst="rect">
              <a:avLst/>
            </a:prstGeom>
            <a:solidFill>
              <a:srgbClr val="979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9" name="Google Shape;329;p13"/>
            <p:cNvSpPr/>
            <p:nvPr/>
          </p:nvSpPr>
          <p:spPr>
            <a:xfrm>
              <a:off x="6883400" y="5086350"/>
              <a:ext cx="31800" cy="573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0" name="Google Shape;330;p13"/>
            <p:cNvSpPr/>
            <p:nvPr/>
          </p:nvSpPr>
          <p:spPr>
            <a:xfrm>
              <a:off x="6908800" y="5086350"/>
              <a:ext cx="31800" cy="573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1" name="Google Shape;331;p13"/>
            <p:cNvSpPr/>
            <p:nvPr/>
          </p:nvSpPr>
          <p:spPr>
            <a:xfrm>
              <a:off x="6934200" y="5086350"/>
              <a:ext cx="31800" cy="57300"/>
            </a:xfrm>
            <a:prstGeom prst="rect">
              <a:avLst/>
            </a:prstGeom>
            <a:solidFill>
              <a:srgbClr val="98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2" name="Google Shape;332;p13"/>
            <p:cNvSpPr/>
            <p:nvPr/>
          </p:nvSpPr>
          <p:spPr>
            <a:xfrm>
              <a:off x="6959600" y="5086350"/>
              <a:ext cx="31800" cy="573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3" name="Google Shape;333;p13"/>
            <p:cNvSpPr/>
            <p:nvPr/>
          </p:nvSpPr>
          <p:spPr>
            <a:xfrm>
              <a:off x="6985000" y="5086350"/>
              <a:ext cx="31800" cy="573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4" name="Google Shape;334;p13"/>
            <p:cNvSpPr/>
            <p:nvPr/>
          </p:nvSpPr>
          <p:spPr>
            <a:xfrm>
              <a:off x="7010400" y="5086350"/>
              <a:ext cx="31800" cy="573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5" name="Google Shape;335;p13"/>
            <p:cNvSpPr/>
            <p:nvPr/>
          </p:nvSpPr>
          <p:spPr>
            <a:xfrm>
              <a:off x="7035800" y="5086350"/>
              <a:ext cx="31800" cy="573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6" name="Google Shape;336;p13"/>
            <p:cNvSpPr/>
            <p:nvPr/>
          </p:nvSpPr>
          <p:spPr>
            <a:xfrm>
              <a:off x="7061200" y="5086350"/>
              <a:ext cx="31800" cy="573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7" name="Google Shape;337;p13"/>
            <p:cNvSpPr/>
            <p:nvPr/>
          </p:nvSpPr>
          <p:spPr>
            <a:xfrm>
              <a:off x="7086600" y="5086350"/>
              <a:ext cx="31800" cy="573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8" name="Google Shape;338;p13"/>
            <p:cNvSpPr/>
            <p:nvPr/>
          </p:nvSpPr>
          <p:spPr>
            <a:xfrm>
              <a:off x="7112000" y="5086350"/>
              <a:ext cx="31800" cy="57300"/>
            </a:xfrm>
            <a:prstGeom prst="rect">
              <a:avLst/>
            </a:prstGeom>
            <a:solidFill>
              <a:srgbClr val="98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9" name="Google Shape;339;p13"/>
            <p:cNvSpPr/>
            <p:nvPr/>
          </p:nvSpPr>
          <p:spPr>
            <a:xfrm>
              <a:off x="7137400" y="5086350"/>
              <a:ext cx="31800" cy="57300"/>
            </a:xfrm>
            <a:prstGeom prst="rect">
              <a:avLst/>
            </a:prstGeom>
            <a:solidFill>
              <a:srgbClr val="99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0" name="Google Shape;340;p13"/>
            <p:cNvSpPr/>
            <p:nvPr/>
          </p:nvSpPr>
          <p:spPr>
            <a:xfrm>
              <a:off x="7162800" y="5086350"/>
              <a:ext cx="31800" cy="57300"/>
            </a:xfrm>
            <a:prstGeom prst="rect">
              <a:avLst/>
            </a:prstGeom>
            <a:solidFill>
              <a:srgbClr val="99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1" name="Google Shape;341;p13"/>
            <p:cNvSpPr/>
            <p:nvPr/>
          </p:nvSpPr>
          <p:spPr>
            <a:xfrm>
              <a:off x="7188200" y="5086350"/>
              <a:ext cx="31800" cy="573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2" name="Google Shape;342;p13"/>
            <p:cNvSpPr/>
            <p:nvPr/>
          </p:nvSpPr>
          <p:spPr>
            <a:xfrm>
              <a:off x="7213600" y="5086350"/>
              <a:ext cx="31800" cy="573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3" name="Google Shape;343;p13"/>
            <p:cNvSpPr/>
            <p:nvPr/>
          </p:nvSpPr>
          <p:spPr>
            <a:xfrm>
              <a:off x="7239000" y="5086350"/>
              <a:ext cx="31800" cy="573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4" name="Google Shape;344;p13"/>
            <p:cNvSpPr/>
            <p:nvPr/>
          </p:nvSpPr>
          <p:spPr>
            <a:xfrm>
              <a:off x="7264400" y="5086350"/>
              <a:ext cx="31800" cy="57300"/>
            </a:xfrm>
            <a:prstGeom prst="rect">
              <a:avLst/>
            </a:prstGeom>
            <a:solidFill>
              <a:srgbClr val="99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5" name="Google Shape;345;p13"/>
            <p:cNvSpPr/>
            <p:nvPr/>
          </p:nvSpPr>
          <p:spPr>
            <a:xfrm>
              <a:off x="7289800" y="5086350"/>
              <a:ext cx="31800" cy="57300"/>
            </a:xfrm>
            <a:prstGeom prst="rect">
              <a:avLst/>
            </a:prstGeom>
            <a:solidFill>
              <a:srgbClr val="99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6" name="Google Shape;346;p13"/>
            <p:cNvSpPr/>
            <p:nvPr/>
          </p:nvSpPr>
          <p:spPr>
            <a:xfrm>
              <a:off x="7315200" y="5086350"/>
              <a:ext cx="31800" cy="57300"/>
            </a:xfrm>
            <a:prstGeom prst="rect">
              <a:avLst/>
            </a:prstGeom>
            <a:solidFill>
              <a:srgbClr val="9A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7" name="Google Shape;347;p13"/>
            <p:cNvSpPr/>
            <p:nvPr/>
          </p:nvSpPr>
          <p:spPr>
            <a:xfrm>
              <a:off x="7340600" y="5086350"/>
              <a:ext cx="31800" cy="573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8" name="Google Shape;348;p13"/>
            <p:cNvSpPr/>
            <p:nvPr/>
          </p:nvSpPr>
          <p:spPr>
            <a:xfrm>
              <a:off x="7366000" y="5086350"/>
              <a:ext cx="31800" cy="573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9" name="Google Shape;349;p13"/>
            <p:cNvSpPr/>
            <p:nvPr/>
          </p:nvSpPr>
          <p:spPr>
            <a:xfrm>
              <a:off x="7391400" y="5086350"/>
              <a:ext cx="31800" cy="573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0" name="Google Shape;350;p13"/>
            <p:cNvSpPr/>
            <p:nvPr/>
          </p:nvSpPr>
          <p:spPr>
            <a:xfrm>
              <a:off x="7416800" y="5086350"/>
              <a:ext cx="31800" cy="573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1" name="Google Shape;351;p13"/>
            <p:cNvSpPr/>
            <p:nvPr/>
          </p:nvSpPr>
          <p:spPr>
            <a:xfrm>
              <a:off x="7442200" y="5086350"/>
              <a:ext cx="31800" cy="573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2" name="Google Shape;352;p13"/>
            <p:cNvSpPr/>
            <p:nvPr/>
          </p:nvSpPr>
          <p:spPr>
            <a:xfrm>
              <a:off x="7467600" y="5086350"/>
              <a:ext cx="31800" cy="573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3" name="Google Shape;353;p13"/>
            <p:cNvSpPr/>
            <p:nvPr/>
          </p:nvSpPr>
          <p:spPr>
            <a:xfrm>
              <a:off x="7493000" y="5086350"/>
              <a:ext cx="31800" cy="57300"/>
            </a:xfrm>
            <a:prstGeom prst="rect">
              <a:avLst/>
            </a:prstGeom>
            <a:solidFill>
              <a:srgbClr val="9A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4" name="Google Shape;354;p13"/>
            <p:cNvSpPr/>
            <p:nvPr/>
          </p:nvSpPr>
          <p:spPr>
            <a:xfrm>
              <a:off x="7518400" y="5086350"/>
              <a:ext cx="31800" cy="57300"/>
            </a:xfrm>
            <a:prstGeom prst="rect">
              <a:avLst/>
            </a:prstGeom>
            <a:solidFill>
              <a:srgbClr val="9B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5" name="Google Shape;355;p13"/>
            <p:cNvSpPr/>
            <p:nvPr/>
          </p:nvSpPr>
          <p:spPr>
            <a:xfrm>
              <a:off x="7543800" y="5086350"/>
              <a:ext cx="31800" cy="57300"/>
            </a:xfrm>
            <a:prstGeom prst="rect">
              <a:avLst/>
            </a:prstGeom>
            <a:solidFill>
              <a:srgbClr val="9B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6" name="Google Shape;356;p13"/>
            <p:cNvSpPr/>
            <p:nvPr/>
          </p:nvSpPr>
          <p:spPr>
            <a:xfrm>
              <a:off x="7569200" y="5086350"/>
              <a:ext cx="31800" cy="573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7" name="Google Shape;357;p13"/>
            <p:cNvSpPr/>
            <p:nvPr/>
          </p:nvSpPr>
          <p:spPr>
            <a:xfrm>
              <a:off x="7594600" y="5086350"/>
              <a:ext cx="31800" cy="573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8" name="Google Shape;358;p13"/>
            <p:cNvSpPr/>
            <p:nvPr/>
          </p:nvSpPr>
          <p:spPr>
            <a:xfrm>
              <a:off x="7620000" y="5086350"/>
              <a:ext cx="31800" cy="573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9" name="Google Shape;359;p13"/>
            <p:cNvSpPr/>
            <p:nvPr/>
          </p:nvSpPr>
          <p:spPr>
            <a:xfrm>
              <a:off x="7645400" y="5086350"/>
              <a:ext cx="31800" cy="573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0" name="Google Shape;360;p13"/>
            <p:cNvSpPr/>
            <p:nvPr/>
          </p:nvSpPr>
          <p:spPr>
            <a:xfrm>
              <a:off x="7670800" y="5086350"/>
              <a:ext cx="31800" cy="573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1" name="Google Shape;361;p13"/>
            <p:cNvSpPr/>
            <p:nvPr/>
          </p:nvSpPr>
          <p:spPr>
            <a:xfrm>
              <a:off x="7696200" y="5086350"/>
              <a:ext cx="31800" cy="57300"/>
            </a:xfrm>
            <a:prstGeom prst="rect">
              <a:avLst/>
            </a:prstGeom>
            <a:solidFill>
              <a:srgbClr val="9C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2" name="Google Shape;362;p13"/>
            <p:cNvSpPr/>
            <p:nvPr/>
          </p:nvSpPr>
          <p:spPr>
            <a:xfrm>
              <a:off x="7721600" y="5086350"/>
              <a:ext cx="31800" cy="573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3" name="Google Shape;363;p13"/>
            <p:cNvSpPr/>
            <p:nvPr/>
          </p:nvSpPr>
          <p:spPr>
            <a:xfrm>
              <a:off x="7747000" y="5086350"/>
              <a:ext cx="31800" cy="573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4" name="Google Shape;364;p13"/>
            <p:cNvSpPr/>
            <p:nvPr/>
          </p:nvSpPr>
          <p:spPr>
            <a:xfrm>
              <a:off x="7772400" y="5086350"/>
              <a:ext cx="31800" cy="573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5" name="Google Shape;365;p13"/>
            <p:cNvSpPr/>
            <p:nvPr/>
          </p:nvSpPr>
          <p:spPr>
            <a:xfrm>
              <a:off x="7797800" y="5086350"/>
              <a:ext cx="31800" cy="573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6" name="Google Shape;366;p13"/>
            <p:cNvSpPr/>
            <p:nvPr/>
          </p:nvSpPr>
          <p:spPr>
            <a:xfrm>
              <a:off x="7823200" y="5086350"/>
              <a:ext cx="31800" cy="573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7" name="Google Shape;367;p13"/>
            <p:cNvSpPr/>
            <p:nvPr/>
          </p:nvSpPr>
          <p:spPr>
            <a:xfrm>
              <a:off x="7848600" y="5086350"/>
              <a:ext cx="31800" cy="573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8" name="Google Shape;368;p13"/>
            <p:cNvSpPr/>
            <p:nvPr/>
          </p:nvSpPr>
          <p:spPr>
            <a:xfrm>
              <a:off x="7874000" y="5086350"/>
              <a:ext cx="31800" cy="57300"/>
            </a:xfrm>
            <a:prstGeom prst="rect">
              <a:avLst/>
            </a:prstGeom>
            <a:solidFill>
              <a:srgbClr val="9C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9" name="Google Shape;369;p13"/>
            <p:cNvSpPr/>
            <p:nvPr/>
          </p:nvSpPr>
          <p:spPr>
            <a:xfrm>
              <a:off x="7899400" y="5086350"/>
              <a:ext cx="31800" cy="57300"/>
            </a:xfrm>
            <a:prstGeom prst="rect">
              <a:avLst/>
            </a:prstGeom>
            <a:solidFill>
              <a:srgbClr val="9D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0" name="Google Shape;370;p13"/>
            <p:cNvSpPr/>
            <p:nvPr/>
          </p:nvSpPr>
          <p:spPr>
            <a:xfrm>
              <a:off x="7924800" y="5086350"/>
              <a:ext cx="31800" cy="57300"/>
            </a:xfrm>
            <a:prstGeom prst="rect">
              <a:avLst/>
            </a:prstGeom>
            <a:solidFill>
              <a:srgbClr val="9D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1" name="Google Shape;371;p13"/>
            <p:cNvSpPr/>
            <p:nvPr/>
          </p:nvSpPr>
          <p:spPr>
            <a:xfrm>
              <a:off x="7950200" y="5086350"/>
              <a:ext cx="31800" cy="573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2" name="Google Shape;372;p13"/>
            <p:cNvSpPr/>
            <p:nvPr/>
          </p:nvSpPr>
          <p:spPr>
            <a:xfrm>
              <a:off x="7975600" y="5086350"/>
              <a:ext cx="31800" cy="573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3" name="Google Shape;373;p13"/>
            <p:cNvSpPr/>
            <p:nvPr/>
          </p:nvSpPr>
          <p:spPr>
            <a:xfrm>
              <a:off x="8001000" y="5086350"/>
              <a:ext cx="31800" cy="573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4" name="Google Shape;374;p13"/>
            <p:cNvSpPr/>
            <p:nvPr/>
          </p:nvSpPr>
          <p:spPr>
            <a:xfrm>
              <a:off x="8026400" y="5086350"/>
              <a:ext cx="31800" cy="573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5" name="Google Shape;375;p13"/>
            <p:cNvSpPr/>
            <p:nvPr/>
          </p:nvSpPr>
          <p:spPr>
            <a:xfrm>
              <a:off x="8051800" y="5086350"/>
              <a:ext cx="31800" cy="573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6" name="Google Shape;376;p13"/>
            <p:cNvSpPr/>
            <p:nvPr/>
          </p:nvSpPr>
          <p:spPr>
            <a:xfrm>
              <a:off x="8077200" y="5086350"/>
              <a:ext cx="31800" cy="57300"/>
            </a:xfrm>
            <a:prstGeom prst="rect">
              <a:avLst/>
            </a:prstGeom>
            <a:solidFill>
              <a:srgbClr val="9E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7" name="Google Shape;377;p13"/>
            <p:cNvSpPr/>
            <p:nvPr/>
          </p:nvSpPr>
          <p:spPr>
            <a:xfrm>
              <a:off x="8102600" y="5086350"/>
              <a:ext cx="31800" cy="573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8" name="Google Shape;378;p13"/>
            <p:cNvSpPr/>
            <p:nvPr/>
          </p:nvSpPr>
          <p:spPr>
            <a:xfrm>
              <a:off x="8128000" y="5086350"/>
              <a:ext cx="31800" cy="573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9" name="Google Shape;379;p13"/>
            <p:cNvSpPr/>
            <p:nvPr/>
          </p:nvSpPr>
          <p:spPr>
            <a:xfrm>
              <a:off x="8153400" y="5086350"/>
              <a:ext cx="31800" cy="573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0" name="Google Shape;380;p13"/>
            <p:cNvSpPr/>
            <p:nvPr/>
          </p:nvSpPr>
          <p:spPr>
            <a:xfrm>
              <a:off x="8178800" y="5086350"/>
              <a:ext cx="31800" cy="573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1" name="Google Shape;381;p13"/>
            <p:cNvSpPr/>
            <p:nvPr/>
          </p:nvSpPr>
          <p:spPr>
            <a:xfrm>
              <a:off x="8204200" y="5086350"/>
              <a:ext cx="31800" cy="573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2" name="Google Shape;382;p13"/>
            <p:cNvSpPr/>
            <p:nvPr/>
          </p:nvSpPr>
          <p:spPr>
            <a:xfrm>
              <a:off x="8229600" y="5086350"/>
              <a:ext cx="31800" cy="573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3" name="Google Shape;383;p13"/>
            <p:cNvSpPr/>
            <p:nvPr/>
          </p:nvSpPr>
          <p:spPr>
            <a:xfrm>
              <a:off x="8255000" y="5086350"/>
              <a:ext cx="31800" cy="57300"/>
            </a:xfrm>
            <a:prstGeom prst="rect">
              <a:avLst/>
            </a:prstGeom>
            <a:solidFill>
              <a:srgbClr val="9E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4" name="Google Shape;384;p13"/>
            <p:cNvSpPr/>
            <p:nvPr/>
          </p:nvSpPr>
          <p:spPr>
            <a:xfrm>
              <a:off x="8280400" y="5086350"/>
              <a:ext cx="31800" cy="57300"/>
            </a:xfrm>
            <a:prstGeom prst="rect">
              <a:avLst/>
            </a:prstGeom>
            <a:solidFill>
              <a:srgbClr val="9F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5" name="Google Shape;385;p13"/>
            <p:cNvSpPr/>
            <p:nvPr/>
          </p:nvSpPr>
          <p:spPr>
            <a:xfrm>
              <a:off x="8305800" y="5086350"/>
              <a:ext cx="31800" cy="57300"/>
            </a:xfrm>
            <a:prstGeom prst="rect">
              <a:avLst/>
            </a:prstGeom>
            <a:solidFill>
              <a:srgbClr val="9F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6" name="Google Shape;386;p13"/>
            <p:cNvSpPr/>
            <p:nvPr/>
          </p:nvSpPr>
          <p:spPr>
            <a:xfrm>
              <a:off x="8331200" y="5086350"/>
              <a:ext cx="31800" cy="57300"/>
            </a:xfrm>
            <a:prstGeom prst="rect">
              <a:avLst/>
            </a:prstGeom>
            <a:solidFill>
              <a:srgbClr val="9FA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7" name="Google Shape;387;p13"/>
            <p:cNvSpPr/>
            <p:nvPr/>
          </p:nvSpPr>
          <p:spPr>
            <a:xfrm>
              <a:off x="8356600" y="5086350"/>
              <a:ext cx="31800" cy="57300"/>
            </a:xfrm>
            <a:prstGeom prst="rect">
              <a:avLst/>
            </a:prstGeom>
            <a:solidFill>
              <a:srgbClr val="9FA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8" name="Google Shape;388;p13"/>
            <p:cNvSpPr/>
            <p:nvPr/>
          </p:nvSpPr>
          <p:spPr>
            <a:xfrm>
              <a:off x="8382000" y="5086350"/>
              <a:ext cx="31800" cy="57300"/>
            </a:xfrm>
            <a:prstGeom prst="rect">
              <a:avLst/>
            </a:prstGeom>
            <a:solidFill>
              <a:srgbClr val="9FAE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9" name="Google Shape;389;p13"/>
            <p:cNvSpPr/>
            <p:nvPr/>
          </p:nvSpPr>
          <p:spPr>
            <a:xfrm>
              <a:off x="8407400" y="5086350"/>
              <a:ext cx="31800" cy="573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0" name="Google Shape;390;p13"/>
            <p:cNvSpPr/>
            <p:nvPr/>
          </p:nvSpPr>
          <p:spPr>
            <a:xfrm>
              <a:off x="8432800" y="5086350"/>
              <a:ext cx="31800" cy="573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1" name="Google Shape;391;p13"/>
            <p:cNvSpPr/>
            <p:nvPr/>
          </p:nvSpPr>
          <p:spPr>
            <a:xfrm>
              <a:off x="8458200" y="5086350"/>
              <a:ext cx="31800" cy="57300"/>
            </a:xfrm>
            <a:prstGeom prst="rect">
              <a:avLst/>
            </a:prstGeom>
            <a:solidFill>
              <a:srgbClr val="A0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2" name="Google Shape;392;p13"/>
            <p:cNvSpPr/>
            <p:nvPr/>
          </p:nvSpPr>
          <p:spPr>
            <a:xfrm>
              <a:off x="8483600" y="5086350"/>
              <a:ext cx="31800" cy="573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3" name="Google Shape;393;p13"/>
            <p:cNvSpPr/>
            <p:nvPr/>
          </p:nvSpPr>
          <p:spPr>
            <a:xfrm>
              <a:off x="8509000" y="5086350"/>
              <a:ext cx="31800" cy="573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4" name="Google Shape;394;p13"/>
            <p:cNvSpPr/>
            <p:nvPr/>
          </p:nvSpPr>
          <p:spPr>
            <a:xfrm>
              <a:off x="8534400" y="5086350"/>
              <a:ext cx="31800" cy="573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5" name="Google Shape;395;p13"/>
            <p:cNvSpPr/>
            <p:nvPr/>
          </p:nvSpPr>
          <p:spPr>
            <a:xfrm>
              <a:off x="8559800" y="5086350"/>
              <a:ext cx="31800" cy="573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6" name="Google Shape;396;p13"/>
            <p:cNvSpPr/>
            <p:nvPr/>
          </p:nvSpPr>
          <p:spPr>
            <a:xfrm>
              <a:off x="8585200" y="5086350"/>
              <a:ext cx="31800" cy="573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7" name="Google Shape;397;p13"/>
            <p:cNvSpPr/>
            <p:nvPr/>
          </p:nvSpPr>
          <p:spPr>
            <a:xfrm>
              <a:off x="8610600" y="5086350"/>
              <a:ext cx="31800" cy="573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8" name="Google Shape;398;p13"/>
            <p:cNvSpPr/>
            <p:nvPr/>
          </p:nvSpPr>
          <p:spPr>
            <a:xfrm>
              <a:off x="8636000" y="5086350"/>
              <a:ext cx="31800" cy="57300"/>
            </a:xfrm>
            <a:prstGeom prst="rect">
              <a:avLst/>
            </a:prstGeom>
            <a:solidFill>
              <a:srgbClr val="A0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9" name="Google Shape;399;p13"/>
            <p:cNvSpPr/>
            <p:nvPr/>
          </p:nvSpPr>
          <p:spPr>
            <a:xfrm>
              <a:off x="8661400" y="5086350"/>
              <a:ext cx="31800" cy="57300"/>
            </a:xfrm>
            <a:prstGeom prst="rect">
              <a:avLst/>
            </a:prstGeom>
            <a:solidFill>
              <a:srgbClr val="A1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0" name="Google Shape;400;p13"/>
            <p:cNvSpPr/>
            <p:nvPr/>
          </p:nvSpPr>
          <p:spPr>
            <a:xfrm>
              <a:off x="8686800" y="5086350"/>
              <a:ext cx="31800" cy="57300"/>
            </a:xfrm>
            <a:prstGeom prst="rect">
              <a:avLst/>
            </a:prstGeom>
            <a:solidFill>
              <a:srgbClr val="A1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1" name="Google Shape;401;p13"/>
            <p:cNvSpPr/>
            <p:nvPr/>
          </p:nvSpPr>
          <p:spPr>
            <a:xfrm>
              <a:off x="8712200" y="5086350"/>
              <a:ext cx="31800" cy="573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2" name="Google Shape;402;p13"/>
            <p:cNvSpPr/>
            <p:nvPr/>
          </p:nvSpPr>
          <p:spPr>
            <a:xfrm>
              <a:off x="8737600" y="5086350"/>
              <a:ext cx="31800" cy="573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3" name="Google Shape;403;p13"/>
            <p:cNvSpPr/>
            <p:nvPr/>
          </p:nvSpPr>
          <p:spPr>
            <a:xfrm>
              <a:off x="8763000" y="5086350"/>
              <a:ext cx="31800" cy="573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4" name="Google Shape;404;p13"/>
            <p:cNvSpPr/>
            <p:nvPr/>
          </p:nvSpPr>
          <p:spPr>
            <a:xfrm>
              <a:off x="8788400" y="5086350"/>
              <a:ext cx="31800" cy="57300"/>
            </a:xfrm>
            <a:prstGeom prst="rect">
              <a:avLst/>
            </a:prstGeom>
            <a:solidFill>
              <a:srgbClr val="A1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5" name="Google Shape;405;p13"/>
            <p:cNvSpPr/>
            <p:nvPr/>
          </p:nvSpPr>
          <p:spPr>
            <a:xfrm>
              <a:off x="8813800" y="5086350"/>
              <a:ext cx="31800" cy="57300"/>
            </a:xfrm>
            <a:prstGeom prst="rect">
              <a:avLst/>
            </a:prstGeom>
            <a:solidFill>
              <a:srgbClr val="A1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6" name="Google Shape;406;p13"/>
            <p:cNvSpPr/>
            <p:nvPr/>
          </p:nvSpPr>
          <p:spPr>
            <a:xfrm>
              <a:off x="8839200" y="5086350"/>
              <a:ext cx="31800" cy="57300"/>
            </a:xfrm>
            <a:prstGeom prst="rect">
              <a:avLst/>
            </a:prstGeom>
            <a:solidFill>
              <a:srgbClr val="A2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7" name="Google Shape;407;p13"/>
            <p:cNvSpPr/>
            <p:nvPr/>
          </p:nvSpPr>
          <p:spPr>
            <a:xfrm>
              <a:off x="8864600" y="5086350"/>
              <a:ext cx="31800" cy="573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8" name="Google Shape;408;p13"/>
            <p:cNvSpPr/>
            <p:nvPr/>
          </p:nvSpPr>
          <p:spPr>
            <a:xfrm>
              <a:off x="8890000" y="5086350"/>
              <a:ext cx="31800" cy="573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9" name="Google Shape;409;p13"/>
            <p:cNvSpPr/>
            <p:nvPr/>
          </p:nvSpPr>
          <p:spPr>
            <a:xfrm>
              <a:off x="8915400" y="5086350"/>
              <a:ext cx="31800" cy="573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0" name="Google Shape;410;p13"/>
            <p:cNvSpPr/>
            <p:nvPr/>
          </p:nvSpPr>
          <p:spPr>
            <a:xfrm>
              <a:off x="8940800" y="5086350"/>
              <a:ext cx="31800" cy="573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1" name="Google Shape;411;p13"/>
            <p:cNvSpPr/>
            <p:nvPr/>
          </p:nvSpPr>
          <p:spPr>
            <a:xfrm>
              <a:off x="8966200" y="5086350"/>
              <a:ext cx="31800" cy="573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2" name="Google Shape;412;p13"/>
            <p:cNvSpPr/>
            <p:nvPr/>
          </p:nvSpPr>
          <p:spPr>
            <a:xfrm>
              <a:off x="8991600" y="5086350"/>
              <a:ext cx="31800" cy="573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3" name="Google Shape;413;p13"/>
            <p:cNvSpPr/>
            <p:nvPr/>
          </p:nvSpPr>
          <p:spPr>
            <a:xfrm>
              <a:off x="9017000" y="5086350"/>
              <a:ext cx="31800" cy="57300"/>
            </a:xfrm>
            <a:prstGeom prst="rect">
              <a:avLst/>
            </a:prstGeom>
            <a:solidFill>
              <a:srgbClr val="A2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4" name="Google Shape;414;p13"/>
            <p:cNvSpPr/>
            <p:nvPr/>
          </p:nvSpPr>
          <p:spPr>
            <a:xfrm>
              <a:off x="9042400" y="5086350"/>
              <a:ext cx="31800" cy="573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5" name="Google Shape;415;p13"/>
            <p:cNvSpPr/>
            <p:nvPr/>
          </p:nvSpPr>
          <p:spPr>
            <a:xfrm>
              <a:off x="9067800" y="5086350"/>
              <a:ext cx="31800" cy="573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6" name="Google Shape;416;p13"/>
            <p:cNvSpPr/>
            <p:nvPr/>
          </p:nvSpPr>
          <p:spPr>
            <a:xfrm>
              <a:off x="9093200" y="5086350"/>
              <a:ext cx="31800" cy="57300"/>
            </a:xfrm>
            <a:prstGeom prst="rect">
              <a:avLst/>
            </a:prstGeom>
            <a:solidFill>
              <a:srgbClr val="A3B8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7" name="Google Shape;417;p13"/>
            <p:cNvSpPr/>
            <p:nvPr/>
          </p:nvSpPr>
          <p:spPr>
            <a:xfrm>
              <a:off x="9118600" y="5086350"/>
              <a:ext cx="31800" cy="57300"/>
            </a:xfrm>
            <a:prstGeom prst="rect">
              <a:avLst/>
            </a:prstGeom>
            <a:solidFill>
              <a:srgbClr val="A3B8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pic>
        <p:nvPicPr>
          <p:cNvPr id="418" name="Google Shape;418;p13"/>
          <p:cNvPicPr preferRelativeResize="0"/>
          <p:nvPr/>
        </p:nvPicPr>
        <p:blipFill>
          <a:blip r:embed="rId4">
            <a:alphaModFix/>
          </a:blip>
          <a:stretch>
            <a:fillRect/>
          </a:stretch>
        </p:blipFill>
        <p:spPr>
          <a:xfrm>
            <a:off x="2589300" y="224525"/>
            <a:ext cx="4729775" cy="2712475"/>
          </a:xfrm>
          <a:prstGeom prst="rect">
            <a:avLst/>
          </a:prstGeom>
          <a:noFill/>
          <a:ln>
            <a:noFill/>
          </a:ln>
        </p:spPr>
      </p:pic>
      <p:pic>
        <p:nvPicPr>
          <p:cNvPr id="419" name="Google Shape;419;p13"/>
          <p:cNvPicPr preferRelativeResize="0"/>
          <p:nvPr/>
        </p:nvPicPr>
        <p:blipFill>
          <a:blip r:embed="rId5">
            <a:alphaModFix/>
          </a:blip>
          <a:stretch>
            <a:fillRect/>
          </a:stretch>
        </p:blipFill>
        <p:spPr>
          <a:xfrm>
            <a:off x="261673" y="2997300"/>
            <a:ext cx="1775125" cy="1076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23"/>
        <p:cNvGrpSpPr/>
        <p:nvPr/>
      </p:nvGrpSpPr>
      <p:grpSpPr>
        <a:xfrm>
          <a:off x="0" y="0"/>
          <a:ext cx="0" cy="0"/>
          <a:chOff x="0" y="0"/>
          <a:chExt cx="0" cy="0"/>
        </a:xfrm>
      </p:grpSpPr>
      <p:pic>
        <p:nvPicPr>
          <p:cNvPr id="424" name="Google Shape;424;p14"/>
          <p:cNvPicPr preferRelativeResize="0"/>
          <p:nvPr/>
        </p:nvPicPr>
        <p:blipFill>
          <a:blip r:embed="rId3">
            <a:alphaModFix/>
          </a:blip>
          <a:stretch>
            <a:fillRect/>
          </a:stretch>
        </p:blipFill>
        <p:spPr>
          <a:xfrm>
            <a:off x="8239125" y="190500"/>
            <a:ext cx="714376" cy="714376"/>
          </a:xfrm>
          <a:prstGeom prst="rect">
            <a:avLst/>
          </a:prstGeom>
          <a:noFill/>
          <a:ln>
            <a:noFill/>
          </a:ln>
        </p:spPr>
      </p:pic>
      <p:sp>
        <p:nvSpPr>
          <p:cNvPr id="425" name="Google Shape;425;p14"/>
          <p:cNvSpPr txBox="1"/>
          <p:nvPr/>
        </p:nvSpPr>
        <p:spPr>
          <a:xfrm>
            <a:off x="238125" y="190500"/>
            <a:ext cx="7905900" cy="30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2400" b="1">
                <a:solidFill>
                  <a:srgbClr val="333333"/>
                </a:solidFill>
                <a:latin typeface="Noto Sans JP"/>
                <a:ea typeface="Noto Sans JP"/>
                <a:cs typeface="Noto Sans JP"/>
                <a:sym typeface="Noto Sans JP"/>
              </a:rPr>
              <a:t>本格中華風味の「火鍋」が最高に美味しい！</a:t>
            </a:r>
            <a:endParaRPr sz="2400" b="1">
              <a:solidFill>
                <a:srgbClr val="333333"/>
              </a:solidFill>
              <a:latin typeface="Noto Sans JP"/>
              <a:ea typeface="Noto Sans JP"/>
              <a:cs typeface="Noto Sans JP"/>
              <a:sym typeface="Noto Sans JP"/>
            </a:endParaRPr>
          </a:p>
        </p:txBody>
      </p:sp>
      <p:grpSp>
        <p:nvGrpSpPr>
          <p:cNvPr id="426" name="Google Shape;426;p14"/>
          <p:cNvGrpSpPr/>
          <p:nvPr/>
        </p:nvGrpSpPr>
        <p:grpSpPr>
          <a:xfrm>
            <a:off x="238125" y="762000"/>
            <a:ext cx="5965175" cy="38100"/>
            <a:chOff x="238125" y="762000"/>
            <a:chExt cx="5965175" cy="38100"/>
          </a:xfrm>
        </p:grpSpPr>
        <p:sp>
          <p:nvSpPr>
            <p:cNvPr id="427" name="Google Shape;427;p14"/>
            <p:cNvSpPr/>
            <p:nvPr/>
          </p:nvSpPr>
          <p:spPr>
            <a:xfrm>
              <a:off x="238125" y="762000"/>
              <a:ext cx="31800" cy="38100"/>
            </a:xfrm>
            <a:prstGeom prst="rect">
              <a:avLst/>
            </a:prstGeom>
            <a:solidFill>
              <a:srgbClr val="7341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28" name="Google Shape;428;p14"/>
            <p:cNvSpPr/>
            <p:nvPr/>
          </p:nvSpPr>
          <p:spPr>
            <a:xfrm>
              <a:off x="263590" y="762000"/>
              <a:ext cx="31800" cy="381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29" name="Google Shape;429;p14"/>
            <p:cNvSpPr/>
            <p:nvPr/>
          </p:nvSpPr>
          <p:spPr>
            <a:xfrm>
              <a:off x="289055" y="762000"/>
              <a:ext cx="31800" cy="381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0" name="Google Shape;430;p14"/>
            <p:cNvSpPr/>
            <p:nvPr/>
          </p:nvSpPr>
          <p:spPr>
            <a:xfrm>
              <a:off x="314520" y="762000"/>
              <a:ext cx="31800" cy="381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1" name="Google Shape;431;p14"/>
            <p:cNvSpPr/>
            <p:nvPr/>
          </p:nvSpPr>
          <p:spPr>
            <a:xfrm>
              <a:off x="339986" y="762000"/>
              <a:ext cx="31800" cy="381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2" name="Google Shape;432;p14"/>
            <p:cNvSpPr/>
            <p:nvPr/>
          </p:nvSpPr>
          <p:spPr>
            <a:xfrm>
              <a:off x="365451" y="762000"/>
              <a:ext cx="31800" cy="381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3" name="Google Shape;433;p14"/>
            <p:cNvSpPr/>
            <p:nvPr/>
          </p:nvSpPr>
          <p:spPr>
            <a:xfrm>
              <a:off x="390916" y="762000"/>
              <a:ext cx="31800" cy="381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4" name="Google Shape;434;p14"/>
            <p:cNvSpPr/>
            <p:nvPr/>
          </p:nvSpPr>
          <p:spPr>
            <a:xfrm>
              <a:off x="416381" y="762000"/>
              <a:ext cx="31800" cy="38100"/>
            </a:xfrm>
            <a:prstGeom prst="rect">
              <a:avLst/>
            </a:prstGeom>
            <a:solidFill>
              <a:srgbClr val="74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5" name="Google Shape;435;p14"/>
            <p:cNvSpPr/>
            <p:nvPr/>
          </p:nvSpPr>
          <p:spPr>
            <a:xfrm>
              <a:off x="441846" y="762000"/>
              <a:ext cx="31800" cy="38100"/>
            </a:xfrm>
            <a:prstGeom prst="rect">
              <a:avLst/>
            </a:prstGeom>
            <a:solidFill>
              <a:srgbClr val="75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6" name="Google Shape;436;p14"/>
            <p:cNvSpPr/>
            <p:nvPr/>
          </p:nvSpPr>
          <p:spPr>
            <a:xfrm>
              <a:off x="467311" y="762000"/>
              <a:ext cx="31800" cy="381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7" name="Google Shape;437;p14"/>
            <p:cNvSpPr/>
            <p:nvPr/>
          </p:nvSpPr>
          <p:spPr>
            <a:xfrm>
              <a:off x="492776" y="762000"/>
              <a:ext cx="31800" cy="381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8" name="Google Shape;438;p14"/>
            <p:cNvSpPr/>
            <p:nvPr/>
          </p:nvSpPr>
          <p:spPr>
            <a:xfrm>
              <a:off x="518241" y="762000"/>
              <a:ext cx="31800" cy="38100"/>
            </a:xfrm>
            <a:prstGeom prst="rect">
              <a:avLst/>
            </a:prstGeom>
            <a:solidFill>
              <a:srgbClr val="75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9" name="Google Shape;439;p14"/>
            <p:cNvSpPr/>
            <p:nvPr/>
          </p:nvSpPr>
          <p:spPr>
            <a:xfrm>
              <a:off x="543707" y="762000"/>
              <a:ext cx="31800" cy="38100"/>
            </a:xfrm>
            <a:prstGeom prst="rect">
              <a:avLst/>
            </a:prstGeom>
            <a:solidFill>
              <a:srgbClr val="75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0" name="Google Shape;440;p14"/>
            <p:cNvSpPr/>
            <p:nvPr/>
          </p:nvSpPr>
          <p:spPr>
            <a:xfrm>
              <a:off x="569172" y="762000"/>
              <a:ext cx="31800" cy="381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1" name="Google Shape;441;p14"/>
            <p:cNvSpPr/>
            <p:nvPr/>
          </p:nvSpPr>
          <p:spPr>
            <a:xfrm>
              <a:off x="594637" y="762000"/>
              <a:ext cx="31800" cy="381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2" name="Google Shape;442;p14"/>
            <p:cNvSpPr/>
            <p:nvPr/>
          </p:nvSpPr>
          <p:spPr>
            <a:xfrm>
              <a:off x="620102" y="762000"/>
              <a:ext cx="31800" cy="381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3" name="Google Shape;443;p14"/>
            <p:cNvSpPr/>
            <p:nvPr/>
          </p:nvSpPr>
          <p:spPr>
            <a:xfrm>
              <a:off x="645567" y="762000"/>
              <a:ext cx="31800" cy="381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4" name="Google Shape;444;p14"/>
            <p:cNvSpPr/>
            <p:nvPr/>
          </p:nvSpPr>
          <p:spPr>
            <a:xfrm>
              <a:off x="671032" y="762000"/>
              <a:ext cx="31800" cy="381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5" name="Google Shape;445;p14"/>
            <p:cNvSpPr/>
            <p:nvPr/>
          </p:nvSpPr>
          <p:spPr>
            <a:xfrm>
              <a:off x="696497" y="762000"/>
              <a:ext cx="31800" cy="381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6" name="Google Shape;446;p14"/>
            <p:cNvSpPr/>
            <p:nvPr/>
          </p:nvSpPr>
          <p:spPr>
            <a:xfrm>
              <a:off x="721962" y="762000"/>
              <a:ext cx="31800" cy="38100"/>
            </a:xfrm>
            <a:prstGeom prst="rect">
              <a:avLst/>
            </a:prstGeom>
            <a:solidFill>
              <a:srgbClr val="774B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7" name="Google Shape;447;p14"/>
            <p:cNvSpPr/>
            <p:nvPr/>
          </p:nvSpPr>
          <p:spPr>
            <a:xfrm>
              <a:off x="747428" y="762000"/>
              <a:ext cx="31800" cy="38100"/>
            </a:xfrm>
            <a:prstGeom prst="rect">
              <a:avLst/>
            </a:prstGeom>
            <a:solidFill>
              <a:srgbClr val="774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8" name="Google Shape;448;p14"/>
            <p:cNvSpPr/>
            <p:nvPr/>
          </p:nvSpPr>
          <p:spPr>
            <a:xfrm>
              <a:off x="772893" y="762000"/>
              <a:ext cx="31800" cy="38100"/>
            </a:xfrm>
            <a:prstGeom prst="rect">
              <a:avLst/>
            </a:prstGeom>
            <a:solidFill>
              <a:srgbClr val="77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9" name="Google Shape;449;p14"/>
            <p:cNvSpPr/>
            <p:nvPr/>
          </p:nvSpPr>
          <p:spPr>
            <a:xfrm>
              <a:off x="798358" y="762000"/>
              <a:ext cx="31800" cy="38100"/>
            </a:xfrm>
            <a:prstGeom prst="rect">
              <a:avLst/>
            </a:prstGeom>
            <a:solidFill>
              <a:srgbClr val="78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0" name="Google Shape;450;p14"/>
            <p:cNvSpPr/>
            <p:nvPr/>
          </p:nvSpPr>
          <p:spPr>
            <a:xfrm>
              <a:off x="823823" y="762000"/>
              <a:ext cx="31800" cy="381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1" name="Google Shape;451;p14"/>
            <p:cNvSpPr/>
            <p:nvPr/>
          </p:nvSpPr>
          <p:spPr>
            <a:xfrm>
              <a:off x="849288" y="762000"/>
              <a:ext cx="31800" cy="381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2" name="Google Shape;452;p14"/>
            <p:cNvSpPr/>
            <p:nvPr/>
          </p:nvSpPr>
          <p:spPr>
            <a:xfrm>
              <a:off x="874753" y="762000"/>
              <a:ext cx="31800" cy="381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3" name="Google Shape;453;p14"/>
            <p:cNvSpPr/>
            <p:nvPr/>
          </p:nvSpPr>
          <p:spPr>
            <a:xfrm>
              <a:off x="900218" y="762000"/>
              <a:ext cx="31800" cy="381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4" name="Google Shape;454;p14"/>
            <p:cNvSpPr/>
            <p:nvPr/>
          </p:nvSpPr>
          <p:spPr>
            <a:xfrm>
              <a:off x="925683" y="762000"/>
              <a:ext cx="31800" cy="381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5" name="Google Shape;455;p14"/>
            <p:cNvSpPr/>
            <p:nvPr/>
          </p:nvSpPr>
          <p:spPr>
            <a:xfrm>
              <a:off x="951149" y="762000"/>
              <a:ext cx="31800" cy="381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6" name="Google Shape;456;p14"/>
            <p:cNvSpPr/>
            <p:nvPr/>
          </p:nvSpPr>
          <p:spPr>
            <a:xfrm>
              <a:off x="976614" y="762000"/>
              <a:ext cx="31800" cy="381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7" name="Google Shape;457;p14"/>
            <p:cNvSpPr/>
            <p:nvPr/>
          </p:nvSpPr>
          <p:spPr>
            <a:xfrm>
              <a:off x="1002079" y="762000"/>
              <a:ext cx="31800" cy="381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8" name="Google Shape;458;p14"/>
            <p:cNvSpPr/>
            <p:nvPr/>
          </p:nvSpPr>
          <p:spPr>
            <a:xfrm>
              <a:off x="1027544" y="762000"/>
              <a:ext cx="31800" cy="38100"/>
            </a:xfrm>
            <a:prstGeom prst="rect">
              <a:avLst/>
            </a:prstGeom>
            <a:solidFill>
              <a:srgbClr val="79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9" name="Google Shape;459;p14"/>
            <p:cNvSpPr/>
            <p:nvPr/>
          </p:nvSpPr>
          <p:spPr>
            <a:xfrm>
              <a:off x="1053009" y="762000"/>
              <a:ext cx="31800" cy="38100"/>
            </a:xfrm>
            <a:prstGeom prst="rect">
              <a:avLst/>
            </a:prstGeom>
            <a:solidFill>
              <a:srgbClr val="7A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0" name="Google Shape;460;p14"/>
            <p:cNvSpPr/>
            <p:nvPr/>
          </p:nvSpPr>
          <p:spPr>
            <a:xfrm>
              <a:off x="1078474" y="762000"/>
              <a:ext cx="31800" cy="381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1" name="Google Shape;461;p14"/>
            <p:cNvSpPr/>
            <p:nvPr/>
          </p:nvSpPr>
          <p:spPr>
            <a:xfrm>
              <a:off x="1103939" y="762000"/>
              <a:ext cx="31800" cy="381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2" name="Google Shape;462;p14"/>
            <p:cNvSpPr/>
            <p:nvPr/>
          </p:nvSpPr>
          <p:spPr>
            <a:xfrm>
              <a:off x="1129404" y="762000"/>
              <a:ext cx="31800" cy="381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3" name="Google Shape;463;p14"/>
            <p:cNvSpPr/>
            <p:nvPr/>
          </p:nvSpPr>
          <p:spPr>
            <a:xfrm>
              <a:off x="1154870" y="762000"/>
              <a:ext cx="31800" cy="381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4" name="Google Shape;464;p14"/>
            <p:cNvSpPr/>
            <p:nvPr/>
          </p:nvSpPr>
          <p:spPr>
            <a:xfrm>
              <a:off x="1180335" y="762000"/>
              <a:ext cx="31800" cy="381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5" name="Google Shape;465;p14"/>
            <p:cNvSpPr/>
            <p:nvPr/>
          </p:nvSpPr>
          <p:spPr>
            <a:xfrm>
              <a:off x="1205800" y="762000"/>
              <a:ext cx="31800" cy="381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6" name="Google Shape;466;p14"/>
            <p:cNvSpPr/>
            <p:nvPr/>
          </p:nvSpPr>
          <p:spPr>
            <a:xfrm>
              <a:off x="1231265" y="762000"/>
              <a:ext cx="31800" cy="381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7" name="Google Shape;467;p14"/>
            <p:cNvSpPr/>
            <p:nvPr/>
          </p:nvSpPr>
          <p:spPr>
            <a:xfrm>
              <a:off x="1256730" y="762000"/>
              <a:ext cx="31800" cy="381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8" name="Google Shape;468;p14"/>
            <p:cNvSpPr/>
            <p:nvPr/>
          </p:nvSpPr>
          <p:spPr>
            <a:xfrm>
              <a:off x="1282195" y="762000"/>
              <a:ext cx="31800" cy="38100"/>
            </a:xfrm>
            <a:prstGeom prst="rect">
              <a:avLst/>
            </a:prstGeom>
            <a:solidFill>
              <a:srgbClr val="7B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9" name="Google Shape;469;p14"/>
            <p:cNvSpPr/>
            <p:nvPr/>
          </p:nvSpPr>
          <p:spPr>
            <a:xfrm>
              <a:off x="1307660" y="762000"/>
              <a:ext cx="31800" cy="38100"/>
            </a:xfrm>
            <a:prstGeom prst="rect">
              <a:avLst/>
            </a:prstGeom>
            <a:solidFill>
              <a:srgbClr val="7C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0" name="Google Shape;470;p14"/>
            <p:cNvSpPr/>
            <p:nvPr/>
          </p:nvSpPr>
          <p:spPr>
            <a:xfrm>
              <a:off x="1333126" y="762000"/>
              <a:ext cx="31800" cy="381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1" name="Google Shape;471;p14"/>
            <p:cNvSpPr/>
            <p:nvPr/>
          </p:nvSpPr>
          <p:spPr>
            <a:xfrm>
              <a:off x="1358591" y="762000"/>
              <a:ext cx="31800" cy="381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2" name="Google Shape;472;p14"/>
            <p:cNvSpPr/>
            <p:nvPr/>
          </p:nvSpPr>
          <p:spPr>
            <a:xfrm>
              <a:off x="1384056" y="762000"/>
              <a:ext cx="31800" cy="381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3" name="Google Shape;473;p14"/>
            <p:cNvSpPr/>
            <p:nvPr/>
          </p:nvSpPr>
          <p:spPr>
            <a:xfrm>
              <a:off x="1409521" y="762000"/>
              <a:ext cx="31800" cy="381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4" name="Google Shape;474;p14"/>
            <p:cNvSpPr/>
            <p:nvPr/>
          </p:nvSpPr>
          <p:spPr>
            <a:xfrm>
              <a:off x="1434986" y="762000"/>
              <a:ext cx="31800" cy="38100"/>
            </a:xfrm>
            <a:prstGeom prst="rect">
              <a:avLst/>
            </a:prstGeom>
            <a:solidFill>
              <a:srgbClr val="7D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5" name="Google Shape;475;p14"/>
            <p:cNvSpPr/>
            <p:nvPr/>
          </p:nvSpPr>
          <p:spPr>
            <a:xfrm>
              <a:off x="1460451" y="762000"/>
              <a:ext cx="31800" cy="381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6" name="Google Shape;476;p14"/>
            <p:cNvSpPr/>
            <p:nvPr/>
          </p:nvSpPr>
          <p:spPr>
            <a:xfrm>
              <a:off x="1485916" y="762000"/>
              <a:ext cx="31800" cy="381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7" name="Google Shape;477;p14"/>
            <p:cNvSpPr/>
            <p:nvPr/>
          </p:nvSpPr>
          <p:spPr>
            <a:xfrm>
              <a:off x="1511381" y="762000"/>
              <a:ext cx="31800" cy="38100"/>
            </a:xfrm>
            <a:prstGeom prst="rect">
              <a:avLst/>
            </a:prstGeom>
            <a:solidFill>
              <a:srgbClr val="7D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8" name="Google Shape;478;p14"/>
            <p:cNvSpPr/>
            <p:nvPr/>
          </p:nvSpPr>
          <p:spPr>
            <a:xfrm>
              <a:off x="1536847" y="762000"/>
              <a:ext cx="31800" cy="38100"/>
            </a:xfrm>
            <a:prstGeom prst="rect">
              <a:avLst/>
            </a:prstGeom>
            <a:solidFill>
              <a:srgbClr val="7E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9" name="Google Shape;479;p14"/>
            <p:cNvSpPr/>
            <p:nvPr/>
          </p:nvSpPr>
          <p:spPr>
            <a:xfrm>
              <a:off x="1562312" y="762000"/>
              <a:ext cx="31800" cy="381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0" name="Google Shape;480;p14"/>
            <p:cNvSpPr/>
            <p:nvPr/>
          </p:nvSpPr>
          <p:spPr>
            <a:xfrm>
              <a:off x="1587777" y="762000"/>
              <a:ext cx="31800" cy="381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1" name="Google Shape;481;p14"/>
            <p:cNvSpPr/>
            <p:nvPr/>
          </p:nvSpPr>
          <p:spPr>
            <a:xfrm>
              <a:off x="1613242" y="762000"/>
              <a:ext cx="31800" cy="381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2" name="Google Shape;482;p14"/>
            <p:cNvSpPr/>
            <p:nvPr/>
          </p:nvSpPr>
          <p:spPr>
            <a:xfrm>
              <a:off x="1638707" y="762000"/>
              <a:ext cx="31800" cy="381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3" name="Google Shape;483;p14"/>
            <p:cNvSpPr/>
            <p:nvPr/>
          </p:nvSpPr>
          <p:spPr>
            <a:xfrm>
              <a:off x="1664172" y="762000"/>
              <a:ext cx="31800" cy="381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4" name="Google Shape;484;p14"/>
            <p:cNvSpPr/>
            <p:nvPr/>
          </p:nvSpPr>
          <p:spPr>
            <a:xfrm>
              <a:off x="1689637" y="762000"/>
              <a:ext cx="31800" cy="381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5" name="Google Shape;485;p14"/>
            <p:cNvSpPr/>
            <p:nvPr/>
          </p:nvSpPr>
          <p:spPr>
            <a:xfrm>
              <a:off x="1715102" y="762000"/>
              <a:ext cx="31800" cy="38100"/>
            </a:xfrm>
            <a:prstGeom prst="rect">
              <a:avLst/>
            </a:prstGeom>
            <a:solidFill>
              <a:srgbClr val="7F5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6" name="Google Shape;486;p14"/>
            <p:cNvSpPr/>
            <p:nvPr/>
          </p:nvSpPr>
          <p:spPr>
            <a:xfrm>
              <a:off x="1740568" y="762000"/>
              <a:ext cx="31800" cy="381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7" name="Google Shape;487;p14"/>
            <p:cNvSpPr/>
            <p:nvPr/>
          </p:nvSpPr>
          <p:spPr>
            <a:xfrm>
              <a:off x="1766033" y="762000"/>
              <a:ext cx="31800" cy="38100"/>
            </a:xfrm>
            <a:prstGeom prst="rect">
              <a:avLst/>
            </a:prstGeom>
            <a:solidFill>
              <a:srgbClr val="7F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8" name="Google Shape;488;p14"/>
            <p:cNvSpPr/>
            <p:nvPr/>
          </p:nvSpPr>
          <p:spPr>
            <a:xfrm>
              <a:off x="1791498" y="762000"/>
              <a:ext cx="31800" cy="38100"/>
            </a:xfrm>
            <a:prstGeom prst="rect">
              <a:avLst/>
            </a:prstGeom>
            <a:solidFill>
              <a:srgbClr val="80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9" name="Google Shape;489;p14"/>
            <p:cNvSpPr/>
            <p:nvPr/>
          </p:nvSpPr>
          <p:spPr>
            <a:xfrm>
              <a:off x="1816963" y="762000"/>
              <a:ext cx="31800" cy="381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0" name="Google Shape;490;p14"/>
            <p:cNvSpPr/>
            <p:nvPr/>
          </p:nvSpPr>
          <p:spPr>
            <a:xfrm>
              <a:off x="1842428" y="762000"/>
              <a:ext cx="31800" cy="381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1" name="Google Shape;491;p14"/>
            <p:cNvSpPr/>
            <p:nvPr/>
          </p:nvSpPr>
          <p:spPr>
            <a:xfrm>
              <a:off x="1867893" y="762000"/>
              <a:ext cx="31800" cy="381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2" name="Google Shape;492;p14"/>
            <p:cNvSpPr/>
            <p:nvPr/>
          </p:nvSpPr>
          <p:spPr>
            <a:xfrm>
              <a:off x="1893358" y="762000"/>
              <a:ext cx="31800" cy="381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3" name="Google Shape;493;p14"/>
            <p:cNvSpPr/>
            <p:nvPr/>
          </p:nvSpPr>
          <p:spPr>
            <a:xfrm>
              <a:off x="1918823" y="762000"/>
              <a:ext cx="31800" cy="381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4" name="Google Shape;494;p14"/>
            <p:cNvSpPr/>
            <p:nvPr/>
          </p:nvSpPr>
          <p:spPr>
            <a:xfrm>
              <a:off x="1944289" y="762000"/>
              <a:ext cx="31800" cy="381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5" name="Google Shape;495;p14"/>
            <p:cNvSpPr/>
            <p:nvPr/>
          </p:nvSpPr>
          <p:spPr>
            <a:xfrm>
              <a:off x="1969754" y="762000"/>
              <a:ext cx="31800" cy="381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6" name="Google Shape;496;p14"/>
            <p:cNvSpPr/>
            <p:nvPr/>
          </p:nvSpPr>
          <p:spPr>
            <a:xfrm>
              <a:off x="1995219" y="762000"/>
              <a:ext cx="31800" cy="381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7" name="Google Shape;497;p14"/>
            <p:cNvSpPr/>
            <p:nvPr/>
          </p:nvSpPr>
          <p:spPr>
            <a:xfrm>
              <a:off x="2020684" y="762000"/>
              <a:ext cx="31800" cy="38100"/>
            </a:xfrm>
            <a:prstGeom prst="rect">
              <a:avLst/>
            </a:prstGeom>
            <a:solidFill>
              <a:srgbClr val="81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8" name="Google Shape;498;p14"/>
            <p:cNvSpPr/>
            <p:nvPr/>
          </p:nvSpPr>
          <p:spPr>
            <a:xfrm>
              <a:off x="2046149" y="762000"/>
              <a:ext cx="31800" cy="38100"/>
            </a:xfrm>
            <a:prstGeom prst="rect">
              <a:avLst/>
            </a:prstGeom>
            <a:solidFill>
              <a:srgbClr val="82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9" name="Google Shape;499;p14"/>
            <p:cNvSpPr/>
            <p:nvPr/>
          </p:nvSpPr>
          <p:spPr>
            <a:xfrm>
              <a:off x="2071614" y="762000"/>
              <a:ext cx="31800" cy="381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0" name="Google Shape;500;p14"/>
            <p:cNvSpPr/>
            <p:nvPr/>
          </p:nvSpPr>
          <p:spPr>
            <a:xfrm>
              <a:off x="2097079" y="762000"/>
              <a:ext cx="31800" cy="381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1" name="Google Shape;501;p14"/>
            <p:cNvSpPr/>
            <p:nvPr/>
          </p:nvSpPr>
          <p:spPr>
            <a:xfrm>
              <a:off x="2122544" y="762000"/>
              <a:ext cx="31800" cy="381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2" name="Google Shape;502;p14"/>
            <p:cNvSpPr/>
            <p:nvPr/>
          </p:nvSpPr>
          <p:spPr>
            <a:xfrm>
              <a:off x="2148010" y="762000"/>
              <a:ext cx="31800" cy="381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3" name="Google Shape;503;p14"/>
            <p:cNvSpPr/>
            <p:nvPr/>
          </p:nvSpPr>
          <p:spPr>
            <a:xfrm>
              <a:off x="2173475" y="762000"/>
              <a:ext cx="31800" cy="381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4" name="Google Shape;504;p14"/>
            <p:cNvSpPr/>
            <p:nvPr/>
          </p:nvSpPr>
          <p:spPr>
            <a:xfrm>
              <a:off x="2198940" y="762000"/>
              <a:ext cx="31800" cy="381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5" name="Google Shape;505;p14"/>
            <p:cNvSpPr/>
            <p:nvPr/>
          </p:nvSpPr>
          <p:spPr>
            <a:xfrm>
              <a:off x="2224405" y="762000"/>
              <a:ext cx="31800" cy="381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6" name="Google Shape;506;p14"/>
            <p:cNvSpPr/>
            <p:nvPr/>
          </p:nvSpPr>
          <p:spPr>
            <a:xfrm>
              <a:off x="2249870" y="762000"/>
              <a:ext cx="31800" cy="381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7" name="Google Shape;507;p14"/>
            <p:cNvSpPr/>
            <p:nvPr/>
          </p:nvSpPr>
          <p:spPr>
            <a:xfrm>
              <a:off x="2275335" y="762000"/>
              <a:ext cx="31800" cy="38100"/>
            </a:xfrm>
            <a:prstGeom prst="rect">
              <a:avLst/>
            </a:prstGeom>
            <a:solidFill>
              <a:srgbClr val="83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8" name="Google Shape;508;p14"/>
            <p:cNvSpPr/>
            <p:nvPr/>
          </p:nvSpPr>
          <p:spPr>
            <a:xfrm>
              <a:off x="2300800" y="762000"/>
              <a:ext cx="31800" cy="38100"/>
            </a:xfrm>
            <a:prstGeom prst="rect">
              <a:avLst/>
            </a:prstGeom>
            <a:solidFill>
              <a:srgbClr val="84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9" name="Google Shape;509;p14"/>
            <p:cNvSpPr/>
            <p:nvPr/>
          </p:nvSpPr>
          <p:spPr>
            <a:xfrm>
              <a:off x="2326266" y="762000"/>
              <a:ext cx="31800" cy="381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0" name="Google Shape;510;p14"/>
            <p:cNvSpPr/>
            <p:nvPr/>
          </p:nvSpPr>
          <p:spPr>
            <a:xfrm>
              <a:off x="2351731" y="762000"/>
              <a:ext cx="31800" cy="381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1" name="Google Shape;511;p14"/>
            <p:cNvSpPr/>
            <p:nvPr/>
          </p:nvSpPr>
          <p:spPr>
            <a:xfrm>
              <a:off x="2377196" y="762000"/>
              <a:ext cx="31800" cy="381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2" name="Google Shape;512;p14"/>
            <p:cNvSpPr/>
            <p:nvPr/>
          </p:nvSpPr>
          <p:spPr>
            <a:xfrm>
              <a:off x="2402661" y="762000"/>
              <a:ext cx="31800" cy="38100"/>
            </a:xfrm>
            <a:prstGeom prst="rect">
              <a:avLst/>
            </a:prstGeom>
            <a:solidFill>
              <a:srgbClr val="85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3" name="Google Shape;513;p14"/>
            <p:cNvSpPr/>
            <p:nvPr/>
          </p:nvSpPr>
          <p:spPr>
            <a:xfrm>
              <a:off x="2428126" y="762000"/>
              <a:ext cx="31800" cy="381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4" name="Google Shape;514;p14"/>
            <p:cNvSpPr/>
            <p:nvPr/>
          </p:nvSpPr>
          <p:spPr>
            <a:xfrm>
              <a:off x="2453591" y="762000"/>
              <a:ext cx="31800" cy="381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5" name="Google Shape;515;p14"/>
            <p:cNvSpPr/>
            <p:nvPr/>
          </p:nvSpPr>
          <p:spPr>
            <a:xfrm>
              <a:off x="2479056" y="762000"/>
              <a:ext cx="31800" cy="381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6" name="Google Shape;516;p14"/>
            <p:cNvSpPr/>
            <p:nvPr/>
          </p:nvSpPr>
          <p:spPr>
            <a:xfrm>
              <a:off x="2504521" y="762000"/>
              <a:ext cx="31800" cy="381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7" name="Google Shape;517;p14"/>
            <p:cNvSpPr/>
            <p:nvPr/>
          </p:nvSpPr>
          <p:spPr>
            <a:xfrm>
              <a:off x="2529987" y="762000"/>
              <a:ext cx="31800" cy="381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8" name="Google Shape;518;p14"/>
            <p:cNvSpPr/>
            <p:nvPr/>
          </p:nvSpPr>
          <p:spPr>
            <a:xfrm>
              <a:off x="2555452" y="762000"/>
              <a:ext cx="31800" cy="381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9" name="Google Shape;519;p14"/>
            <p:cNvSpPr/>
            <p:nvPr/>
          </p:nvSpPr>
          <p:spPr>
            <a:xfrm>
              <a:off x="2580917" y="762000"/>
              <a:ext cx="31800" cy="381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0" name="Google Shape;520;p14"/>
            <p:cNvSpPr/>
            <p:nvPr/>
          </p:nvSpPr>
          <p:spPr>
            <a:xfrm>
              <a:off x="2606382" y="762000"/>
              <a:ext cx="31800" cy="381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1" name="Google Shape;521;p14"/>
            <p:cNvSpPr/>
            <p:nvPr/>
          </p:nvSpPr>
          <p:spPr>
            <a:xfrm>
              <a:off x="2631847" y="762000"/>
              <a:ext cx="31800" cy="38100"/>
            </a:xfrm>
            <a:prstGeom prst="rect">
              <a:avLst/>
            </a:prstGeom>
            <a:solidFill>
              <a:srgbClr val="86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2" name="Google Shape;522;p14"/>
            <p:cNvSpPr/>
            <p:nvPr/>
          </p:nvSpPr>
          <p:spPr>
            <a:xfrm>
              <a:off x="2657312" y="762000"/>
              <a:ext cx="31800" cy="381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3" name="Google Shape;523;p14"/>
            <p:cNvSpPr/>
            <p:nvPr/>
          </p:nvSpPr>
          <p:spPr>
            <a:xfrm>
              <a:off x="2682777" y="762000"/>
              <a:ext cx="31800" cy="381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4" name="Google Shape;524;p14"/>
            <p:cNvSpPr/>
            <p:nvPr/>
          </p:nvSpPr>
          <p:spPr>
            <a:xfrm>
              <a:off x="2708242" y="762000"/>
              <a:ext cx="31800" cy="38100"/>
            </a:xfrm>
            <a:prstGeom prst="rect">
              <a:avLst/>
            </a:prstGeom>
            <a:solidFill>
              <a:srgbClr val="877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5" name="Google Shape;525;p14"/>
            <p:cNvSpPr/>
            <p:nvPr/>
          </p:nvSpPr>
          <p:spPr>
            <a:xfrm>
              <a:off x="2733708" y="762000"/>
              <a:ext cx="31800" cy="381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6" name="Google Shape;526;p14"/>
            <p:cNvSpPr/>
            <p:nvPr/>
          </p:nvSpPr>
          <p:spPr>
            <a:xfrm>
              <a:off x="2759173" y="762000"/>
              <a:ext cx="31800" cy="38100"/>
            </a:xfrm>
            <a:prstGeom prst="rect">
              <a:avLst/>
            </a:prstGeom>
            <a:solidFill>
              <a:srgbClr val="87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7" name="Google Shape;527;p14"/>
            <p:cNvSpPr/>
            <p:nvPr/>
          </p:nvSpPr>
          <p:spPr>
            <a:xfrm>
              <a:off x="2784638" y="762000"/>
              <a:ext cx="31800" cy="38100"/>
            </a:xfrm>
            <a:prstGeom prst="rect">
              <a:avLst/>
            </a:prstGeom>
            <a:solidFill>
              <a:srgbClr val="88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8" name="Google Shape;528;p14"/>
            <p:cNvSpPr/>
            <p:nvPr/>
          </p:nvSpPr>
          <p:spPr>
            <a:xfrm>
              <a:off x="2810103" y="762000"/>
              <a:ext cx="31800" cy="381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9" name="Google Shape;529;p14"/>
            <p:cNvSpPr/>
            <p:nvPr/>
          </p:nvSpPr>
          <p:spPr>
            <a:xfrm>
              <a:off x="2835568" y="762000"/>
              <a:ext cx="31800" cy="381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0" name="Google Shape;530;p14"/>
            <p:cNvSpPr/>
            <p:nvPr/>
          </p:nvSpPr>
          <p:spPr>
            <a:xfrm>
              <a:off x="2861033" y="762000"/>
              <a:ext cx="31800" cy="381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 name="Google Shape;531;p14"/>
            <p:cNvSpPr/>
            <p:nvPr/>
          </p:nvSpPr>
          <p:spPr>
            <a:xfrm>
              <a:off x="2886498" y="762000"/>
              <a:ext cx="31800" cy="381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 name="Google Shape;532;p14"/>
            <p:cNvSpPr/>
            <p:nvPr/>
          </p:nvSpPr>
          <p:spPr>
            <a:xfrm>
              <a:off x="2911963" y="762000"/>
              <a:ext cx="31800" cy="381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 name="Google Shape;533;p14"/>
            <p:cNvSpPr/>
            <p:nvPr/>
          </p:nvSpPr>
          <p:spPr>
            <a:xfrm>
              <a:off x="2937429" y="762000"/>
              <a:ext cx="31800" cy="381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4" name="Google Shape;534;p14"/>
            <p:cNvSpPr/>
            <p:nvPr/>
          </p:nvSpPr>
          <p:spPr>
            <a:xfrm>
              <a:off x="2962894" y="762000"/>
              <a:ext cx="31800" cy="381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5" name="Google Shape;535;p14"/>
            <p:cNvSpPr/>
            <p:nvPr/>
          </p:nvSpPr>
          <p:spPr>
            <a:xfrm>
              <a:off x="2988359" y="762000"/>
              <a:ext cx="31800" cy="381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6" name="Google Shape;536;p14"/>
            <p:cNvSpPr/>
            <p:nvPr/>
          </p:nvSpPr>
          <p:spPr>
            <a:xfrm>
              <a:off x="3013824" y="762000"/>
              <a:ext cx="31800" cy="38100"/>
            </a:xfrm>
            <a:prstGeom prst="rect">
              <a:avLst/>
            </a:prstGeom>
            <a:solidFill>
              <a:srgbClr val="89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7" name="Google Shape;537;p14"/>
            <p:cNvSpPr/>
            <p:nvPr/>
          </p:nvSpPr>
          <p:spPr>
            <a:xfrm>
              <a:off x="3039289" y="762000"/>
              <a:ext cx="31800" cy="38100"/>
            </a:xfrm>
            <a:prstGeom prst="rect">
              <a:avLst/>
            </a:prstGeom>
            <a:solidFill>
              <a:srgbClr val="8A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8" name="Google Shape;538;p14"/>
            <p:cNvSpPr/>
            <p:nvPr/>
          </p:nvSpPr>
          <p:spPr>
            <a:xfrm>
              <a:off x="3064754" y="762000"/>
              <a:ext cx="31800" cy="381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9" name="Google Shape;539;p14"/>
            <p:cNvSpPr/>
            <p:nvPr/>
          </p:nvSpPr>
          <p:spPr>
            <a:xfrm>
              <a:off x="3090219" y="762000"/>
              <a:ext cx="31800" cy="381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0" name="Google Shape;540;p14"/>
            <p:cNvSpPr/>
            <p:nvPr/>
          </p:nvSpPr>
          <p:spPr>
            <a:xfrm>
              <a:off x="3115684" y="762000"/>
              <a:ext cx="31800" cy="381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1" name="Google Shape;541;p14"/>
            <p:cNvSpPr/>
            <p:nvPr/>
          </p:nvSpPr>
          <p:spPr>
            <a:xfrm>
              <a:off x="3141150" y="762000"/>
              <a:ext cx="31800" cy="381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2" name="Google Shape;542;p14"/>
            <p:cNvSpPr/>
            <p:nvPr/>
          </p:nvSpPr>
          <p:spPr>
            <a:xfrm>
              <a:off x="3166615" y="762000"/>
              <a:ext cx="31800" cy="381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3" name="Google Shape;543;p14"/>
            <p:cNvSpPr/>
            <p:nvPr/>
          </p:nvSpPr>
          <p:spPr>
            <a:xfrm>
              <a:off x="3192080" y="762000"/>
              <a:ext cx="31800" cy="381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4" name="Google Shape;544;p14"/>
            <p:cNvSpPr/>
            <p:nvPr/>
          </p:nvSpPr>
          <p:spPr>
            <a:xfrm>
              <a:off x="3217545" y="762000"/>
              <a:ext cx="31800" cy="381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5" name="Google Shape;545;p14"/>
            <p:cNvSpPr/>
            <p:nvPr/>
          </p:nvSpPr>
          <p:spPr>
            <a:xfrm>
              <a:off x="3243010" y="762000"/>
              <a:ext cx="31800" cy="381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6" name="Google Shape;546;p14"/>
            <p:cNvSpPr/>
            <p:nvPr/>
          </p:nvSpPr>
          <p:spPr>
            <a:xfrm>
              <a:off x="3268475" y="762000"/>
              <a:ext cx="31800" cy="381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7" name="Google Shape;547;p14"/>
            <p:cNvSpPr/>
            <p:nvPr/>
          </p:nvSpPr>
          <p:spPr>
            <a:xfrm>
              <a:off x="3293940" y="762000"/>
              <a:ext cx="31800" cy="381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8" name="Google Shape;548;p14"/>
            <p:cNvSpPr/>
            <p:nvPr/>
          </p:nvSpPr>
          <p:spPr>
            <a:xfrm>
              <a:off x="3319406" y="762000"/>
              <a:ext cx="31800" cy="381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9" name="Google Shape;549;p14"/>
            <p:cNvSpPr/>
            <p:nvPr/>
          </p:nvSpPr>
          <p:spPr>
            <a:xfrm>
              <a:off x="3344871" y="762000"/>
              <a:ext cx="31800" cy="381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0" name="Google Shape;550;p14"/>
            <p:cNvSpPr/>
            <p:nvPr/>
          </p:nvSpPr>
          <p:spPr>
            <a:xfrm>
              <a:off x="3370336" y="762000"/>
              <a:ext cx="31800" cy="38100"/>
            </a:xfrm>
            <a:prstGeom prst="rect">
              <a:avLst/>
            </a:prstGeom>
            <a:solidFill>
              <a:srgbClr val="8C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1" name="Google Shape;551;p14"/>
            <p:cNvSpPr/>
            <p:nvPr/>
          </p:nvSpPr>
          <p:spPr>
            <a:xfrm>
              <a:off x="3395801" y="762000"/>
              <a:ext cx="31800" cy="38100"/>
            </a:xfrm>
            <a:prstGeom prst="rect">
              <a:avLst/>
            </a:prstGeom>
            <a:solidFill>
              <a:srgbClr val="8D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2" name="Google Shape;552;p14"/>
            <p:cNvSpPr/>
            <p:nvPr/>
          </p:nvSpPr>
          <p:spPr>
            <a:xfrm>
              <a:off x="3421266" y="762000"/>
              <a:ext cx="31800" cy="381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3" name="Google Shape;553;p14"/>
            <p:cNvSpPr/>
            <p:nvPr/>
          </p:nvSpPr>
          <p:spPr>
            <a:xfrm>
              <a:off x="3446731" y="762000"/>
              <a:ext cx="31800" cy="381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4" name="Google Shape;554;p14"/>
            <p:cNvSpPr/>
            <p:nvPr/>
          </p:nvSpPr>
          <p:spPr>
            <a:xfrm>
              <a:off x="3472196" y="762000"/>
              <a:ext cx="31800" cy="381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5" name="Google Shape;555;p14"/>
            <p:cNvSpPr/>
            <p:nvPr/>
          </p:nvSpPr>
          <p:spPr>
            <a:xfrm>
              <a:off x="3497661" y="762000"/>
              <a:ext cx="31800" cy="381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6" name="Google Shape;556;p14"/>
            <p:cNvSpPr/>
            <p:nvPr/>
          </p:nvSpPr>
          <p:spPr>
            <a:xfrm>
              <a:off x="3523127" y="762000"/>
              <a:ext cx="31800" cy="381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7" name="Google Shape;557;p14"/>
            <p:cNvSpPr/>
            <p:nvPr/>
          </p:nvSpPr>
          <p:spPr>
            <a:xfrm>
              <a:off x="3548592" y="762000"/>
              <a:ext cx="31800" cy="381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8" name="Google Shape;558;p14"/>
            <p:cNvSpPr/>
            <p:nvPr/>
          </p:nvSpPr>
          <p:spPr>
            <a:xfrm>
              <a:off x="3574057" y="762000"/>
              <a:ext cx="31800" cy="381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9" name="Google Shape;559;p14"/>
            <p:cNvSpPr/>
            <p:nvPr/>
          </p:nvSpPr>
          <p:spPr>
            <a:xfrm>
              <a:off x="3599522" y="762000"/>
              <a:ext cx="31800" cy="381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0" name="Google Shape;560;p14"/>
            <p:cNvSpPr/>
            <p:nvPr/>
          </p:nvSpPr>
          <p:spPr>
            <a:xfrm>
              <a:off x="3624987" y="762000"/>
              <a:ext cx="31800" cy="38100"/>
            </a:xfrm>
            <a:prstGeom prst="rect">
              <a:avLst/>
            </a:prstGeom>
            <a:solidFill>
              <a:srgbClr val="8E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1" name="Google Shape;561;p14"/>
            <p:cNvSpPr/>
            <p:nvPr/>
          </p:nvSpPr>
          <p:spPr>
            <a:xfrm>
              <a:off x="3650452" y="762000"/>
              <a:ext cx="31800" cy="38100"/>
            </a:xfrm>
            <a:prstGeom prst="rect">
              <a:avLst/>
            </a:prstGeom>
            <a:solidFill>
              <a:srgbClr val="8F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2" name="Google Shape;562;p14"/>
            <p:cNvSpPr/>
            <p:nvPr/>
          </p:nvSpPr>
          <p:spPr>
            <a:xfrm>
              <a:off x="3675917" y="762000"/>
              <a:ext cx="31800" cy="381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3" name="Google Shape;563;p14"/>
            <p:cNvSpPr/>
            <p:nvPr/>
          </p:nvSpPr>
          <p:spPr>
            <a:xfrm>
              <a:off x="3701382" y="762000"/>
              <a:ext cx="31800" cy="38100"/>
            </a:xfrm>
            <a:prstGeom prst="rect">
              <a:avLst/>
            </a:prstGeom>
            <a:solidFill>
              <a:srgbClr val="8F8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4" name="Google Shape;564;p14"/>
            <p:cNvSpPr/>
            <p:nvPr/>
          </p:nvSpPr>
          <p:spPr>
            <a:xfrm>
              <a:off x="3726848" y="762000"/>
              <a:ext cx="31800" cy="381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5" name="Google Shape;565;p14"/>
            <p:cNvSpPr/>
            <p:nvPr/>
          </p:nvSpPr>
          <p:spPr>
            <a:xfrm>
              <a:off x="3752313" y="762000"/>
              <a:ext cx="31800" cy="381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6" name="Google Shape;566;p14"/>
            <p:cNvSpPr/>
            <p:nvPr/>
          </p:nvSpPr>
          <p:spPr>
            <a:xfrm>
              <a:off x="3777778" y="762000"/>
              <a:ext cx="31800" cy="38100"/>
            </a:xfrm>
            <a:prstGeom prst="rect">
              <a:avLst/>
            </a:prstGeom>
            <a:solidFill>
              <a:srgbClr val="90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7" name="Google Shape;567;p14"/>
            <p:cNvSpPr/>
            <p:nvPr/>
          </p:nvSpPr>
          <p:spPr>
            <a:xfrm>
              <a:off x="3803243" y="762000"/>
              <a:ext cx="31800" cy="381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8" name="Google Shape;568;p14"/>
            <p:cNvSpPr/>
            <p:nvPr/>
          </p:nvSpPr>
          <p:spPr>
            <a:xfrm>
              <a:off x="3828708" y="762000"/>
              <a:ext cx="31800" cy="381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9" name="Google Shape;569;p14"/>
            <p:cNvSpPr/>
            <p:nvPr/>
          </p:nvSpPr>
          <p:spPr>
            <a:xfrm>
              <a:off x="3854173" y="762000"/>
              <a:ext cx="31800" cy="381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0" name="Google Shape;570;p14"/>
            <p:cNvSpPr/>
            <p:nvPr/>
          </p:nvSpPr>
          <p:spPr>
            <a:xfrm>
              <a:off x="3879638" y="762000"/>
              <a:ext cx="31800" cy="381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1" name="Google Shape;571;p14"/>
            <p:cNvSpPr/>
            <p:nvPr/>
          </p:nvSpPr>
          <p:spPr>
            <a:xfrm>
              <a:off x="3905103" y="762000"/>
              <a:ext cx="31800" cy="381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2" name="Google Shape;572;p14"/>
            <p:cNvSpPr/>
            <p:nvPr/>
          </p:nvSpPr>
          <p:spPr>
            <a:xfrm>
              <a:off x="3930569" y="762000"/>
              <a:ext cx="31800" cy="381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3" name="Google Shape;573;p14"/>
            <p:cNvSpPr/>
            <p:nvPr/>
          </p:nvSpPr>
          <p:spPr>
            <a:xfrm>
              <a:off x="3956034" y="762000"/>
              <a:ext cx="31800" cy="381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4" name="Google Shape;574;p14"/>
            <p:cNvSpPr/>
            <p:nvPr/>
          </p:nvSpPr>
          <p:spPr>
            <a:xfrm>
              <a:off x="3981499" y="762000"/>
              <a:ext cx="31800" cy="381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5" name="Google Shape;575;p14"/>
            <p:cNvSpPr/>
            <p:nvPr/>
          </p:nvSpPr>
          <p:spPr>
            <a:xfrm>
              <a:off x="4006964" y="762000"/>
              <a:ext cx="31800" cy="38100"/>
            </a:xfrm>
            <a:prstGeom prst="rect">
              <a:avLst/>
            </a:prstGeom>
            <a:solidFill>
              <a:srgbClr val="91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6" name="Google Shape;576;p14"/>
            <p:cNvSpPr/>
            <p:nvPr/>
          </p:nvSpPr>
          <p:spPr>
            <a:xfrm>
              <a:off x="4032429" y="762000"/>
              <a:ext cx="31800" cy="381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7" name="Google Shape;577;p14"/>
            <p:cNvSpPr/>
            <p:nvPr/>
          </p:nvSpPr>
          <p:spPr>
            <a:xfrm>
              <a:off x="4057894" y="762000"/>
              <a:ext cx="31800" cy="381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8" name="Google Shape;578;p14"/>
            <p:cNvSpPr/>
            <p:nvPr/>
          </p:nvSpPr>
          <p:spPr>
            <a:xfrm>
              <a:off x="4083359" y="762000"/>
              <a:ext cx="31800" cy="381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9" name="Google Shape;579;p14"/>
            <p:cNvSpPr/>
            <p:nvPr/>
          </p:nvSpPr>
          <p:spPr>
            <a:xfrm>
              <a:off x="4108824" y="762000"/>
              <a:ext cx="31800" cy="38100"/>
            </a:xfrm>
            <a:prstGeom prst="rect">
              <a:avLst/>
            </a:prstGeom>
            <a:solidFill>
              <a:srgbClr val="92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0" name="Google Shape;580;p14"/>
            <p:cNvSpPr/>
            <p:nvPr/>
          </p:nvSpPr>
          <p:spPr>
            <a:xfrm>
              <a:off x="4134290" y="762000"/>
              <a:ext cx="31800" cy="38100"/>
            </a:xfrm>
            <a:prstGeom prst="rect">
              <a:avLst/>
            </a:prstGeom>
            <a:solidFill>
              <a:srgbClr val="93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1" name="Google Shape;581;p14"/>
            <p:cNvSpPr/>
            <p:nvPr/>
          </p:nvSpPr>
          <p:spPr>
            <a:xfrm>
              <a:off x="4159755" y="762000"/>
              <a:ext cx="31800" cy="381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2" name="Google Shape;582;p14"/>
            <p:cNvSpPr/>
            <p:nvPr/>
          </p:nvSpPr>
          <p:spPr>
            <a:xfrm>
              <a:off x="4185220" y="762000"/>
              <a:ext cx="31800" cy="381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3" name="Google Shape;583;p14"/>
            <p:cNvSpPr/>
            <p:nvPr/>
          </p:nvSpPr>
          <p:spPr>
            <a:xfrm>
              <a:off x="4210685" y="762000"/>
              <a:ext cx="31800" cy="381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4" name="Google Shape;584;p14"/>
            <p:cNvSpPr/>
            <p:nvPr/>
          </p:nvSpPr>
          <p:spPr>
            <a:xfrm>
              <a:off x="4236150" y="762000"/>
              <a:ext cx="31800" cy="381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5" name="Google Shape;585;p14"/>
            <p:cNvSpPr/>
            <p:nvPr/>
          </p:nvSpPr>
          <p:spPr>
            <a:xfrm>
              <a:off x="4261615" y="762000"/>
              <a:ext cx="31800" cy="381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6" name="Google Shape;586;p14"/>
            <p:cNvSpPr/>
            <p:nvPr/>
          </p:nvSpPr>
          <p:spPr>
            <a:xfrm>
              <a:off x="4287080" y="762000"/>
              <a:ext cx="31800" cy="381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7" name="Google Shape;587;p14"/>
            <p:cNvSpPr/>
            <p:nvPr/>
          </p:nvSpPr>
          <p:spPr>
            <a:xfrm>
              <a:off x="4312546" y="762000"/>
              <a:ext cx="31800" cy="381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8" name="Google Shape;588;p14"/>
            <p:cNvSpPr/>
            <p:nvPr/>
          </p:nvSpPr>
          <p:spPr>
            <a:xfrm>
              <a:off x="4338011" y="762000"/>
              <a:ext cx="31800" cy="381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9" name="Google Shape;589;p14"/>
            <p:cNvSpPr/>
            <p:nvPr/>
          </p:nvSpPr>
          <p:spPr>
            <a:xfrm>
              <a:off x="4363476" y="762000"/>
              <a:ext cx="31800" cy="38100"/>
            </a:xfrm>
            <a:prstGeom prst="rect">
              <a:avLst/>
            </a:prstGeom>
            <a:solidFill>
              <a:srgbClr val="94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0" name="Google Shape;590;p14"/>
            <p:cNvSpPr/>
            <p:nvPr/>
          </p:nvSpPr>
          <p:spPr>
            <a:xfrm>
              <a:off x="4388941" y="762000"/>
              <a:ext cx="31800" cy="38100"/>
            </a:xfrm>
            <a:prstGeom prst="rect">
              <a:avLst/>
            </a:prstGeom>
            <a:solidFill>
              <a:srgbClr val="95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1" name="Google Shape;591;p14"/>
            <p:cNvSpPr/>
            <p:nvPr/>
          </p:nvSpPr>
          <p:spPr>
            <a:xfrm>
              <a:off x="4414406" y="762000"/>
              <a:ext cx="31800" cy="381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2" name="Google Shape;592;p14"/>
            <p:cNvSpPr/>
            <p:nvPr/>
          </p:nvSpPr>
          <p:spPr>
            <a:xfrm>
              <a:off x="4439871" y="762000"/>
              <a:ext cx="31800" cy="381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3" name="Google Shape;593;p14"/>
            <p:cNvSpPr/>
            <p:nvPr/>
          </p:nvSpPr>
          <p:spPr>
            <a:xfrm>
              <a:off x="4465336" y="762000"/>
              <a:ext cx="31800" cy="381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4" name="Google Shape;594;p14"/>
            <p:cNvSpPr/>
            <p:nvPr/>
          </p:nvSpPr>
          <p:spPr>
            <a:xfrm>
              <a:off x="4490801" y="762000"/>
              <a:ext cx="31800" cy="381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5" name="Google Shape;595;p14"/>
            <p:cNvSpPr/>
            <p:nvPr/>
          </p:nvSpPr>
          <p:spPr>
            <a:xfrm>
              <a:off x="4516267" y="762000"/>
              <a:ext cx="31800" cy="381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6" name="Google Shape;596;p14"/>
            <p:cNvSpPr/>
            <p:nvPr/>
          </p:nvSpPr>
          <p:spPr>
            <a:xfrm>
              <a:off x="4541732" y="762000"/>
              <a:ext cx="31800" cy="381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7" name="Google Shape;597;p14"/>
            <p:cNvSpPr/>
            <p:nvPr/>
          </p:nvSpPr>
          <p:spPr>
            <a:xfrm>
              <a:off x="4567197" y="762000"/>
              <a:ext cx="31800" cy="381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8" name="Google Shape;598;p14"/>
            <p:cNvSpPr/>
            <p:nvPr/>
          </p:nvSpPr>
          <p:spPr>
            <a:xfrm>
              <a:off x="4592662" y="762000"/>
              <a:ext cx="31800" cy="381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9" name="Google Shape;599;p14"/>
            <p:cNvSpPr/>
            <p:nvPr/>
          </p:nvSpPr>
          <p:spPr>
            <a:xfrm>
              <a:off x="4618127" y="762000"/>
              <a:ext cx="31800" cy="38100"/>
            </a:xfrm>
            <a:prstGeom prst="rect">
              <a:avLst/>
            </a:prstGeom>
            <a:solidFill>
              <a:srgbClr val="96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0" name="Google Shape;600;p14"/>
            <p:cNvSpPr/>
            <p:nvPr/>
          </p:nvSpPr>
          <p:spPr>
            <a:xfrm>
              <a:off x="4643592" y="762000"/>
              <a:ext cx="31800" cy="38100"/>
            </a:xfrm>
            <a:prstGeom prst="rect">
              <a:avLst/>
            </a:prstGeom>
            <a:solidFill>
              <a:srgbClr val="97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1" name="Google Shape;601;p14"/>
            <p:cNvSpPr/>
            <p:nvPr/>
          </p:nvSpPr>
          <p:spPr>
            <a:xfrm>
              <a:off x="4669057" y="762000"/>
              <a:ext cx="31800" cy="381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2" name="Google Shape;602;p14"/>
            <p:cNvSpPr/>
            <p:nvPr/>
          </p:nvSpPr>
          <p:spPr>
            <a:xfrm>
              <a:off x="4694522" y="762000"/>
              <a:ext cx="31800" cy="38100"/>
            </a:xfrm>
            <a:prstGeom prst="rect">
              <a:avLst/>
            </a:prstGeom>
            <a:solidFill>
              <a:srgbClr val="979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3" name="Google Shape;603;p14"/>
            <p:cNvSpPr/>
            <p:nvPr/>
          </p:nvSpPr>
          <p:spPr>
            <a:xfrm>
              <a:off x="4719988" y="762000"/>
              <a:ext cx="31800" cy="381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4" name="Google Shape;604;p14"/>
            <p:cNvSpPr/>
            <p:nvPr/>
          </p:nvSpPr>
          <p:spPr>
            <a:xfrm>
              <a:off x="4745453" y="762000"/>
              <a:ext cx="31800" cy="381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14"/>
            <p:cNvSpPr/>
            <p:nvPr/>
          </p:nvSpPr>
          <p:spPr>
            <a:xfrm>
              <a:off x="4770918" y="762000"/>
              <a:ext cx="31800" cy="381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14"/>
            <p:cNvSpPr/>
            <p:nvPr/>
          </p:nvSpPr>
          <p:spPr>
            <a:xfrm>
              <a:off x="4796383" y="762000"/>
              <a:ext cx="31800" cy="381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14"/>
            <p:cNvSpPr/>
            <p:nvPr/>
          </p:nvSpPr>
          <p:spPr>
            <a:xfrm>
              <a:off x="4821848" y="762000"/>
              <a:ext cx="31800" cy="381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14"/>
            <p:cNvSpPr/>
            <p:nvPr/>
          </p:nvSpPr>
          <p:spPr>
            <a:xfrm>
              <a:off x="4847313" y="762000"/>
              <a:ext cx="31800" cy="381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9" name="Google Shape;609;p14"/>
            <p:cNvSpPr/>
            <p:nvPr/>
          </p:nvSpPr>
          <p:spPr>
            <a:xfrm>
              <a:off x="4872778" y="762000"/>
              <a:ext cx="31800" cy="38100"/>
            </a:xfrm>
            <a:prstGeom prst="rect">
              <a:avLst/>
            </a:prstGeom>
            <a:solidFill>
              <a:srgbClr val="98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0" name="Google Shape;610;p14"/>
            <p:cNvSpPr/>
            <p:nvPr/>
          </p:nvSpPr>
          <p:spPr>
            <a:xfrm>
              <a:off x="4898243" y="762000"/>
              <a:ext cx="31800" cy="38100"/>
            </a:xfrm>
            <a:prstGeom prst="rect">
              <a:avLst/>
            </a:prstGeom>
            <a:solidFill>
              <a:srgbClr val="99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1" name="Google Shape;611;p14"/>
            <p:cNvSpPr/>
            <p:nvPr/>
          </p:nvSpPr>
          <p:spPr>
            <a:xfrm>
              <a:off x="4923709" y="762000"/>
              <a:ext cx="31800" cy="381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2" name="Google Shape;612;p14"/>
            <p:cNvSpPr/>
            <p:nvPr/>
          </p:nvSpPr>
          <p:spPr>
            <a:xfrm>
              <a:off x="4949174" y="762000"/>
              <a:ext cx="31800" cy="381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3" name="Google Shape;613;p14"/>
            <p:cNvSpPr/>
            <p:nvPr/>
          </p:nvSpPr>
          <p:spPr>
            <a:xfrm>
              <a:off x="4974639" y="762000"/>
              <a:ext cx="31800" cy="38100"/>
            </a:xfrm>
            <a:prstGeom prst="rect">
              <a:avLst/>
            </a:prstGeom>
            <a:solidFill>
              <a:srgbClr val="99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 name="Google Shape;614;p14"/>
            <p:cNvSpPr/>
            <p:nvPr/>
          </p:nvSpPr>
          <p:spPr>
            <a:xfrm>
              <a:off x="5000104" y="762000"/>
              <a:ext cx="31800" cy="381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 name="Google Shape;615;p14"/>
            <p:cNvSpPr/>
            <p:nvPr/>
          </p:nvSpPr>
          <p:spPr>
            <a:xfrm>
              <a:off x="5025569" y="762000"/>
              <a:ext cx="31800" cy="381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 name="Google Shape;616;p14"/>
            <p:cNvSpPr/>
            <p:nvPr/>
          </p:nvSpPr>
          <p:spPr>
            <a:xfrm>
              <a:off x="5051034" y="762000"/>
              <a:ext cx="31800" cy="381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 name="Google Shape;617;p14"/>
            <p:cNvSpPr/>
            <p:nvPr/>
          </p:nvSpPr>
          <p:spPr>
            <a:xfrm>
              <a:off x="5076499" y="762000"/>
              <a:ext cx="31800" cy="381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 name="Google Shape;618;p14"/>
            <p:cNvSpPr/>
            <p:nvPr/>
          </p:nvSpPr>
          <p:spPr>
            <a:xfrm>
              <a:off x="5101964" y="762000"/>
              <a:ext cx="31800" cy="38100"/>
            </a:xfrm>
            <a:prstGeom prst="rect">
              <a:avLst/>
            </a:prstGeom>
            <a:solidFill>
              <a:srgbClr val="9A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 name="Google Shape;619;p14"/>
            <p:cNvSpPr/>
            <p:nvPr/>
          </p:nvSpPr>
          <p:spPr>
            <a:xfrm>
              <a:off x="5127430" y="762000"/>
              <a:ext cx="31800" cy="38100"/>
            </a:xfrm>
            <a:prstGeom prst="rect">
              <a:avLst/>
            </a:prstGeom>
            <a:solidFill>
              <a:srgbClr val="9B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0" name="Google Shape;620;p14"/>
            <p:cNvSpPr/>
            <p:nvPr/>
          </p:nvSpPr>
          <p:spPr>
            <a:xfrm>
              <a:off x="5152895" y="762000"/>
              <a:ext cx="31800" cy="381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1" name="Google Shape;621;p14"/>
            <p:cNvSpPr/>
            <p:nvPr/>
          </p:nvSpPr>
          <p:spPr>
            <a:xfrm>
              <a:off x="5178360" y="762000"/>
              <a:ext cx="31800" cy="381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2" name="Google Shape;622;p14"/>
            <p:cNvSpPr/>
            <p:nvPr/>
          </p:nvSpPr>
          <p:spPr>
            <a:xfrm>
              <a:off x="5203825" y="762000"/>
              <a:ext cx="31800" cy="381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3" name="Google Shape;623;p14"/>
            <p:cNvSpPr/>
            <p:nvPr/>
          </p:nvSpPr>
          <p:spPr>
            <a:xfrm>
              <a:off x="5229290" y="762000"/>
              <a:ext cx="31800" cy="381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4" name="Google Shape;624;p14"/>
            <p:cNvSpPr/>
            <p:nvPr/>
          </p:nvSpPr>
          <p:spPr>
            <a:xfrm>
              <a:off x="5254755" y="762000"/>
              <a:ext cx="31800" cy="381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5" name="Google Shape;625;p14"/>
            <p:cNvSpPr/>
            <p:nvPr/>
          </p:nvSpPr>
          <p:spPr>
            <a:xfrm>
              <a:off x="5280220" y="762000"/>
              <a:ext cx="31800" cy="381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6" name="Google Shape;626;p14"/>
            <p:cNvSpPr/>
            <p:nvPr/>
          </p:nvSpPr>
          <p:spPr>
            <a:xfrm>
              <a:off x="5305686" y="762000"/>
              <a:ext cx="31800" cy="381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7" name="Google Shape;627;p14"/>
            <p:cNvSpPr/>
            <p:nvPr/>
          </p:nvSpPr>
          <p:spPr>
            <a:xfrm>
              <a:off x="5331151" y="762000"/>
              <a:ext cx="31800" cy="381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8" name="Google Shape;628;p14"/>
            <p:cNvSpPr/>
            <p:nvPr/>
          </p:nvSpPr>
          <p:spPr>
            <a:xfrm>
              <a:off x="5356616" y="762000"/>
              <a:ext cx="31800" cy="38100"/>
            </a:xfrm>
            <a:prstGeom prst="rect">
              <a:avLst/>
            </a:prstGeom>
            <a:solidFill>
              <a:srgbClr val="9C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9" name="Google Shape;629;p14"/>
            <p:cNvSpPr/>
            <p:nvPr/>
          </p:nvSpPr>
          <p:spPr>
            <a:xfrm>
              <a:off x="5382081" y="762000"/>
              <a:ext cx="31800" cy="38100"/>
            </a:xfrm>
            <a:prstGeom prst="rect">
              <a:avLst/>
            </a:prstGeom>
            <a:solidFill>
              <a:srgbClr val="9D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0" name="Google Shape;630;p14"/>
            <p:cNvSpPr/>
            <p:nvPr/>
          </p:nvSpPr>
          <p:spPr>
            <a:xfrm>
              <a:off x="5407546" y="762000"/>
              <a:ext cx="31800" cy="381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1" name="Google Shape;631;p14"/>
            <p:cNvSpPr/>
            <p:nvPr/>
          </p:nvSpPr>
          <p:spPr>
            <a:xfrm>
              <a:off x="5433011" y="762000"/>
              <a:ext cx="31800" cy="381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2" name="Google Shape;632;p14"/>
            <p:cNvSpPr/>
            <p:nvPr/>
          </p:nvSpPr>
          <p:spPr>
            <a:xfrm>
              <a:off x="5458476" y="762000"/>
              <a:ext cx="31800" cy="381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3" name="Google Shape;633;p14"/>
            <p:cNvSpPr/>
            <p:nvPr/>
          </p:nvSpPr>
          <p:spPr>
            <a:xfrm>
              <a:off x="5483941" y="762000"/>
              <a:ext cx="31800" cy="381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4" name="Google Shape;634;p14"/>
            <p:cNvSpPr/>
            <p:nvPr/>
          </p:nvSpPr>
          <p:spPr>
            <a:xfrm>
              <a:off x="5509407" y="762000"/>
              <a:ext cx="31800" cy="381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5" name="Google Shape;635;p14"/>
            <p:cNvSpPr/>
            <p:nvPr/>
          </p:nvSpPr>
          <p:spPr>
            <a:xfrm>
              <a:off x="5534872" y="762000"/>
              <a:ext cx="31800" cy="381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6" name="Google Shape;636;p14"/>
            <p:cNvSpPr/>
            <p:nvPr/>
          </p:nvSpPr>
          <p:spPr>
            <a:xfrm>
              <a:off x="5560337" y="762000"/>
              <a:ext cx="31800" cy="381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7" name="Google Shape;637;p14"/>
            <p:cNvSpPr/>
            <p:nvPr/>
          </p:nvSpPr>
          <p:spPr>
            <a:xfrm>
              <a:off x="5585802" y="762000"/>
              <a:ext cx="31800" cy="381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8" name="Google Shape;638;p14"/>
            <p:cNvSpPr/>
            <p:nvPr/>
          </p:nvSpPr>
          <p:spPr>
            <a:xfrm>
              <a:off x="5611267" y="762000"/>
              <a:ext cx="31800" cy="38100"/>
            </a:xfrm>
            <a:prstGeom prst="rect">
              <a:avLst/>
            </a:prstGeom>
            <a:solidFill>
              <a:srgbClr val="9E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9" name="Google Shape;639;p14"/>
            <p:cNvSpPr/>
            <p:nvPr/>
          </p:nvSpPr>
          <p:spPr>
            <a:xfrm>
              <a:off x="5636732" y="762000"/>
              <a:ext cx="31800" cy="38100"/>
            </a:xfrm>
            <a:prstGeom prst="rect">
              <a:avLst/>
            </a:prstGeom>
            <a:solidFill>
              <a:srgbClr val="9F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0" name="Google Shape;640;p14"/>
            <p:cNvSpPr/>
            <p:nvPr/>
          </p:nvSpPr>
          <p:spPr>
            <a:xfrm>
              <a:off x="5662197" y="762000"/>
              <a:ext cx="31800" cy="38100"/>
            </a:xfrm>
            <a:prstGeom prst="rect">
              <a:avLst/>
            </a:prstGeom>
            <a:solidFill>
              <a:srgbClr val="9FA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1" name="Google Shape;641;p14"/>
            <p:cNvSpPr/>
            <p:nvPr/>
          </p:nvSpPr>
          <p:spPr>
            <a:xfrm>
              <a:off x="5687662" y="762000"/>
              <a:ext cx="31800" cy="38100"/>
            </a:xfrm>
            <a:prstGeom prst="rect">
              <a:avLst/>
            </a:prstGeom>
            <a:solidFill>
              <a:srgbClr val="9FAE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2" name="Google Shape;642;p14"/>
            <p:cNvSpPr/>
            <p:nvPr/>
          </p:nvSpPr>
          <p:spPr>
            <a:xfrm>
              <a:off x="5713128" y="762000"/>
              <a:ext cx="31800" cy="381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3" name="Google Shape;643;p14"/>
            <p:cNvSpPr/>
            <p:nvPr/>
          </p:nvSpPr>
          <p:spPr>
            <a:xfrm>
              <a:off x="5738593" y="762000"/>
              <a:ext cx="31800" cy="381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4" name="Google Shape;644;p14"/>
            <p:cNvSpPr/>
            <p:nvPr/>
          </p:nvSpPr>
          <p:spPr>
            <a:xfrm>
              <a:off x="5764058" y="762000"/>
              <a:ext cx="31800" cy="381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5" name="Google Shape;645;p14"/>
            <p:cNvSpPr/>
            <p:nvPr/>
          </p:nvSpPr>
          <p:spPr>
            <a:xfrm>
              <a:off x="5789523" y="762000"/>
              <a:ext cx="31800" cy="381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6" name="Google Shape;646;p14"/>
            <p:cNvSpPr/>
            <p:nvPr/>
          </p:nvSpPr>
          <p:spPr>
            <a:xfrm>
              <a:off x="5814988" y="762000"/>
              <a:ext cx="31800" cy="381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7" name="Google Shape;647;p14"/>
            <p:cNvSpPr/>
            <p:nvPr/>
          </p:nvSpPr>
          <p:spPr>
            <a:xfrm>
              <a:off x="5840453" y="762000"/>
              <a:ext cx="31800" cy="381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8" name="Google Shape;648;p14"/>
            <p:cNvSpPr/>
            <p:nvPr/>
          </p:nvSpPr>
          <p:spPr>
            <a:xfrm>
              <a:off x="5865918" y="762000"/>
              <a:ext cx="31800" cy="38100"/>
            </a:xfrm>
            <a:prstGeom prst="rect">
              <a:avLst/>
            </a:prstGeom>
            <a:solidFill>
              <a:srgbClr val="A1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9" name="Google Shape;649;p14"/>
            <p:cNvSpPr/>
            <p:nvPr/>
          </p:nvSpPr>
          <p:spPr>
            <a:xfrm>
              <a:off x="5891383" y="762000"/>
              <a:ext cx="31800" cy="38100"/>
            </a:xfrm>
            <a:prstGeom prst="rect">
              <a:avLst/>
            </a:prstGeom>
            <a:solidFill>
              <a:srgbClr val="A1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 name="Google Shape;650;p14"/>
            <p:cNvSpPr/>
            <p:nvPr/>
          </p:nvSpPr>
          <p:spPr>
            <a:xfrm>
              <a:off x="5916849" y="762000"/>
              <a:ext cx="31800" cy="381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 name="Google Shape;651;p14"/>
            <p:cNvSpPr/>
            <p:nvPr/>
          </p:nvSpPr>
          <p:spPr>
            <a:xfrm>
              <a:off x="5942314" y="762000"/>
              <a:ext cx="31800" cy="381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 name="Google Shape;652;p14"/>
            <p:cNvSpPr/>
            <p:nvPr/>
          </p:nvSpPr>
          <p:spPr>
            <a:xfrm>
              <a:off x="5967779" y="762000"/>
              <a:ext cx="31800" cy="38100"/>
            </a:xfrm>
            <a:prstGeom prst="rect">
              <a:avLst/>
            </a:prstGeom>
            <a:solidFill>
              <a:srgbClr val="A1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3" name="Google Shape;653;p14"/>
            <p:cNvSpPr/>
            <p:nvPr/>
          </p:nvSpPr>
          <p:spPr>
            <a:xfrm>
              <a:off x="5993244" y="762000"/>
              <a:ext cx="31800" cy="38100"/>
            </a:xfrm>
            <a:prstGeom prst="rect">
              <a:avLst/>
            </a:prstGeom>
            <a:solidFill>
              <a:srgbClr val="A2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4" name="Google Shape;654;p14"/>
            <p:cNvSpPr/>
            <p:nvPr/>
          </p:nvSpPr>
          <p:spPr>
            <a:xfrm>
              <a:off x="6018709" y="762000"/>
              <a:ext cx="31800" cy="381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5" name="Google Shape;655;p14"/>
            <p:cNvSpPr/>
            <p:nvPr/>
          </p:nvSpPr>
          <p:spPr>
            <a:xfrm>
              <a:off x="6044174" y="762000"/>
              <a:ext cx="31800" cy="381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 name="Google Shape;656;p14"/>
            <p:cNvSpPr/>
            <p:nvPr/>
          </p:nvSpPr>
          <p:spPr>
            <a:xfrm>
              <a:off x="6069639" y="762000"/>
              <a:ext cx="31800" cy="381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 name="Google Shape;657;p14"/>
            <p:cNvSpPr/>
            <p:nvPr/>
          </p:nvSpPr>
          <p:spPr>
            <a:xfrm>
              <a:off x="6095104" y="762000"/>
              <a:ext cx="31800" cy="381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 name="Google Shape;658;p14"/>
            <p:cNvSpPr/>
            <p:nvPr/>
          </p:nvSpPr>
          <p:spPr>
            <a:xfrm>
              <a:off x="6120570" y="762000"/>
              <a:ext cx="31800" cy="381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 name="Google Shape;659;p14"/>
            <p:cNvSpPr/>
            <p:nvPr/>
          </p:nvSpPr>
          <p:spPr>
            <a:xfrm>
              <a:off x="6146035" y="762000"/>
              <a:ext cx="31800" cy="381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 name="Google Shape;660;p14"/>
            <p:cNvSpPr/>
            <p:nvPr/>
          </p:nvSpPr>
          <p:spPr>
            <a:xfrm>
              <a:off x="6171500" y="762000"/>
              <a:ext cx="31800" cy="38100"/>
            </a:xfrm>
            <a:prstGeom prst="rect">
              <a:avLst/>
            </a:prstGeom>
            <a:solidFill>
              <a:srgbClr val="A3B8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661" name="Google Shape;661;p14"/>
          <p:cNvSpPr txBox="1"/>
          <p:nvPr/>
        </p:nvSpPr>
        <p:spPr>
          <a:xfrm>
            <a:off x="238125" y="857250"/>
            <a:ext cx="8667900" cy="3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600">
                <a:solidFill>
                  <a:srgbClr val="333333"/>
                </a:solidFill>
                <a:latin typeface="Noto Sans JP"/>
                <a:ea typeface="Noto Sans JP"/>
                <a:cs typeface="Noto Sans JP"/>
                <a:sym typeface="Noto Sans JP"/>
              </a:rPr>
              <a:t>選べる4種のスープのカスタム</a:t>
            </a:r>
            <a:endParaRPr sz="1600">
              <a:solidFill>
                <a:srgbClr val="333333"/>
              </a:solidFill>
              <a:latin typeface="Noto Sans JP"/>
              <a:ea typeface="Noto Sans JP"/>
              <a:cs typeface="Noto Sans JP"/>
              <a:sym typeface="Noto Sans JP"/>
            </a:endParaRPr>
          </a:p>
        </p:txBody>
      </p:sp>
      <p:sp>
        <p:nvSpPr>
          <p:cNvPr id="662" name="Google Shape;662;p14"/>
          <p:cNvSpPr/>
          <p:nvPr/>
        </p:nvSpPr>
        <p:spPr>
          <a:xfrm>
            <a:off x="238125" y="1600200"/>
            <a:ext cx="8667900" cy="3143400"/>
          </a:xfrm>
          <a:prstGeom prst="rect">
            <a:avLst/>
          </a:prstGeom>
          <a:solidFill>
            <a:srgbClr val="FAF9FA">
              <a:alpha val="5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3" name="Google Shape;663;p14"/>
          <p:cNvSpPr txBox="1"/>
          <p:nvPr/>
        </p:nvSpPr>
        <p:spPr>
          <a:xfrm>
            <a:off x="142875" y="1387075"/>
            <a:ext cx="4338300" cy="326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ja" dirty="0">
                <a:solidFill>
                  <a:srgbClr val="333333"/>
                </a:solidFill>
                <a:latin typeface="Noto Sans JP"/>
                <a:ea typeface="Noto Sans JP"/>
                <a:cs typeface="Noto Sans JP"/>
                <a:sym typeface="Noto Sans JP"/>
              </a:rPr>
              <a:t>特製の麻辣スープと白湯スープが選べる</a:t>
            </a:r>
            <a:r>
              <a:rPr lang="ja" b="1" dirty="0">
                <a:solidFill>
                  <a:srgbClr val="6911EE"/>
                </a:solidFill>
                <a:latin typeface="Noto Sans JP"/>
                <a:ea typeface="Noto Sans JP"/>
                <a:cs typeface="Noto Sans JP"/>
                <a:sym typeface="Noto Sans JP"/>
              </a:rPr>
              <a:t>四宮格鍋</a:t>
            </a:r>
            <a:r>
              <a:rPr lang="ja" dirty="0">
                <a:solidFill>
                  <a:srgbClr val="333333"/>
                </a:solidFill>
                <a:latin typeface="Noto Sans JP"/>
                <a:ea typeface="Noto Sans JP"/>
                <a:cs typeface="Noto Sans JP"/>
                <a:sym typeface="Noto Sans JP"/>
              </a:rPr>
              <a:t>を体験</a:t>
            </a: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r>
              <a:rPr lang="ja" dirty="0">
                <a:solidFill>
                  <a:srgbClr val="333333"/>
                </a:solidFill>
                <a:latin typeface="Noto Sans JP"/>
                <a:ea typeface="Noto Sans JP"/>
                <a:cs typeface="Noto Sans JP"/>
                <a:sym typeface="Noto Sans JP"/>
              </a:rPr>
              <a:t>具材はもちろん、</a:t>
            </a:r>
            <a:r>
              <a:rPr lang="ja" b="1" dirty="0">
                <a:solidFill>
                  <a:srgbClr val="6911EE"/>
                </a:solidFill>
                <a:latin typeface="Noto Sans JP"/>
                <a:ea typeface="Noto Sans JP"/>
                <a:cs typeface="Noto Sans JP"/>
                <a:sym typeface="Noto Sans JP"/>
              </a:rPr>
              <a:t>つけダレを自分でカスタム</a:t>
            </a:r>
            <a:r>
              <a:rPr lang="ja" dirty="0">
                <a:solidFill>
                  <a:srgbClr val="333333"/>
                </a:solidFill>
                <a:latin typeface="Noto Sans JP"/>
                <a:ea typeface="Noto Sans JP"/>
                <a:cs typeface="Noto Sans JP"/>
                <a:sym typeface="Noto Sans JP"/>
              </a:rPr>
              <a:t>できるのが楽しい</a:t>
            </a: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r>
              <a:rPr lang="ja" b="1" dirty="0">
                <a:solidFill>
                  <a:srgbClr val="FF0000"/>
                </a:solidFill>
                <a:latin typeface="Noto Sans JP"/>
                <a:ea typeface="Noto Sans JP"/>
                <a:cs typeface="Noto Sans JP"/>
                <a:sym typeface="Noto Sans JP"/>
              </a:rPr>
              <a:t>本格的な中華スパイス</a:t>
            </a:r>
            <a:r>
              <a:rPr lang="ja" dirty="0">
                <a:solidFill>
                  <a:srgbClr val="333333"/>
                </a:solidFill>
                <a:latin typeface="Noto Sans JP"/>
                <a:ea typeface="Noto Sans JP"/>
                <a:cs typeface="Noto Sans JP"/>
                <a:sym typeface="Noto Sans JP"/>
              </a:rPr>
              <a:t>の風味があり、ただ辛いだけでなく</a:t>
            </a: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r>
              <a:rPr lang="ja" dirty="0">
                <a:solidFill>
                  <a:srgbClr val="333333"/>
                </a:solidFill>
                <a:latin typeface="Noto Sans JP"/>
                <a:ea typeface="Noto Sans JP"/>
                <a:cs typeface="Noto Sans JP"/>
                <a:sym typeface="Noto Sans JP"/>
              </a:rPr>
              <a:t>「旨味」が深い</a:t>
            </a:r>
            <a:endParaRPr lang="en-US" altLang="ja"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endParaRPr dirty="0">
              <a:solidFill>
                <a:srgbClr val="333333"/>
              </a:solidFill>
              <a:latin typeface="Noto Sans JP"/>
              <a:ea typeface="Noto Sans JP"/>
              <a:cs typeface="Noto Sans JP"/>
              <a:sym typeface="Noto Sans JP"/>
            </a:endParaRPr>
          </a:p>
          <a:p>
            <a:pPr>
              <a:spcBef>
                <a:spcPts val="600"/>
              </a:spcBef>
            </a:pPr>
            <a:r>
              <a:rPr lang="ja-JP" altLang="en-US" dirty="0">
                <a:solidFill>
                  <a:srgbClr val="333333"/>
                </a:solidFill>
                <a:latin typeface="Noto Sans JP"/>
                <a:ea typeface="Noto Sans JP"/>
                <a:cs typeface="Noto Sans JP"/>
                <a:sym typeface="Noto Sans JP"/>
              </a:rPr>
              <a:t>よく見ると店内で</a:t>
            </a:r>
            <a:r>
              <a:rPr lang="en-US" altLang="ja-JP" dirty="0">
                <a:solidFill>
                  <a:srgbClr val="333333"/>
                </a:solidFill>
                <a:latin typeface="Noto Sans JP"/>
                <a:ea typeface="Noto Sans JP"/>
                <a:cs typeface="Noto Sans JP"/>
                <a:sym typeface="Noto Sans JP"/>
              </a:rPr>
              <a:t>70</a:t>
            </a:r>
            <a:r>
              <a:rPr lang="ja-JP" altLang="en-US" dirty="0">
                <a:solidFill>
                  <a:srgbClr val="333333"/>
                </a:solidFill>
                <a:latin typeface="Noto Sans JP"/>
                <a:ea typeface="Noto Sans JP"/>
                <a:cs typeface="Noto Sans JP"/>
                <a:sym typeface="Noto Sans JP"/>
              </a:rPr>
              <a:t>％くらい中国の方？</a:t>
            </a:r>
            <a:r>
              <a:rPr lang="ja-JP" altLang="en-US" b="1" dirty="0">
                <a:solidFill>
                  <a:srgbClr val="FF0000"/>
                </a:solidFill>
                <a:latin typeface="Noto Sans JP"/>
                <a:ea typeface="Noto Sans JP"/>
                <a:cs typeface="Noto Sans JP"/>
                <a:sym typeface="Noto Sans JP"/>
              </a:rPr>
              <a:t>ここの標準語は中国語かも</a:t>
            </a: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r>
              <a:rPr lang="ja-JP" altLang="en-US" b="1" dirty="0">
                <a:solidFill>
                  <a:srgbClr val="333333"/>
                </a:solidFill>
                <a:latin typeface="Noto Sans JP"/>
                <a:ea typeface="Noto Sans JP"/>
                <a:cs typeface="Noto Sans JP"/>
                <a:sym typeface="Noto Sans JP"/>
              </a:rPr>
              <a:t>　</a:t>
            </a:r>
            <a:endParaRPr b="1" dirty="0">
              <a:solidFill>
                <a:srgbClr val="FF0000"/>
              </a:solidFill>
              <a:latin typeface="Noto Sans JP"/>
              <a:ea typeface="Noto Sans JP"/>
              <a:cs typeface="Noto Sans JP"/>
              <a:sym typeface="Noto Sans JP"/>
            </a:endParaRPr>
          </a:p>
        </p:txBody>
      </p:sp>
      <p:grpSp>
        <p:nvGrpSpPr>
          <p:cNvPr id="664" name="Google Shape;664;p14"/>
          <p:cNvGrpSpPr/>
          <p:nvPr/>
        </p:nvGrpSpPr>
        <p:grpSpPr>
          <a:xfrm>
            <a:off x="0" y="5086350"/>
            <a:ext cx="9150400" cy="57300"/>
            <a:chOff x="0" y="5086350"/>
            <a:chExt cx="9150400" cy="57300"/>
          </a:xfrm>
        </p:grpSpPr>
        <p:sp>
          <p:nvSpPr>
            <p:cNvPr id="665" name="Google Shape;665;p14"/>
            <p:cNvSpPr/>
            <p:nvPr/>
          </p:nvSpPr>
          <p:spPr>
            <a:xfrm>
              <a:off x="0" y="5086350"/>
              <a:ext cx="31800" cy="57300"/>
            </a:xfrm>
            <a:prstGeom prst="rect">
              <a:avLst/>
            </a:prstGeom>
            <a:solidFill>
              <a:srgbClr val="7341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6" name="Google Shape;666;p14"/>
            <p:cNvSpPr/>
            <p:nvPr/>
          </p:nvSpPr>
          <p:spPr>
            <a:xfrm>
              <a:off x="25400" y="5086350"/>
              <a:ext cx="31800" cy="57300"/>
            </a:xfrm>
            <a:prstGeom prst="rect">
              <a:avLst/>
            </a:prstGeom>
            <a:solidFill>
              <a:srgbClr val="7341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7" name="Google Shape;667;p14"/>
            <p:cNvSpPr/>
            <p:nvPr/>
          </p:nvSpPr>
          <p:spPr>
            <a:xfrm>
              <a:off x="50800" y="5086350"/>
              <a:ext cx="31800" cy="573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8" name="Google Shape;668;p14"/>
            <p:cNvSpPr/>
            <p:nvPr/>
          </p:nvSpPr>
          <p:spPr>
            <a:xfrm>
              <a:off x="76200" y="5086350"/>
              <a:ext cx="31800" cy="573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9" name="Google Shape;669;p14"/>
            <p:cNvSpPr/>
            <p:nvPr/>
          </p:nvSpPr>
          <p:spPr>
            <a:xfrm>
              <a:off x="101600" y="5086350"/>
              <a:ext cx="31800" cy="57300"/>
            </a:xfrm>
            <a:prstGeom prst="rect">
              <a:avLst/>
            </a:prstGeom>
            <a:solidFill>
              <a:srgbClr val="74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0" name="Google Shape;670;p14"/>
            <p:cNvSpPr/>
            <p:nvPr/>
          </p:nvSpPr>
          <p:spPr>
            <a:xfrm>
              <a:off x="127000" y="5086350"/>
              <a:ext cx="31800" cy="573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1" name="Google Shape;671;p14"/>
            <p:cNvSpPr/>
            <p:nvPr/>
          </p:nvSpPr>
          <p:spPr>
            <a:xfrm>
              <a:off x="152400" y="5086350"/>
              <a:ext cx="31800" cy="573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2" name="Google Shape;672;p14"/>
            <p:cNvSpPr/>
            <p:nvPr/>
          </p:nvSpPr>
          <p:spPr>
            <a:xfrm>
              <a:off x="177800" y="5086350"/>
              <a:ext cx="31800" cy="573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3" name="Google Shape;673;p14"/>
            <p:cNvSpPr/>
            <p:nvPr/>
          </p:nvSpPr>
          <p:spPr>
            <a:xfrm>
              <a:off x="203200" y="5086350"/>
              <a:ext cx="31800" cy="573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4" name="Google Shape;674;p14"/>
            <p:cNvSpPr/>
            <p:nvPr/>
          </p:nvSpPr>
          <p:spPr>
            <a:xfrm>
              <a:off x="228600" y="5086350"/>
              <a:ext cx="31800" cy="573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5" name="Google Shape;675;p14"/>
            <p:cNvSpPr/>
            <p:nvPr/>
          </p:nvSpPr>
          <p:spPr>
            <a:xfrm>
              <a:off x="254000" y="5086350"/>
              <a:ext cx="31800" cy="573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6" name="Google Shape;676;p14"/>
            <p:cNvSpPr/>
            <p:nvPr/>
          </p:nvSpPr>
          <p:spPr>
            <a:xfrm>
              <a:off x="279400" y="5086350"/>
              <a:ext cx="31800" cy="57300"/>
            </a:xfrm>
            <a:prstGeom prst="rect">
              <a:avLst/>
            </a:prstGeom>
            <a:solidFill>
              <a:srgbClr val="74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7" name="Google Shape;677;p14"/>
            <p:cNvSpPr/>
            <p:nvPr/>
          </p:nvSpPr>
          <p:spPr>
            <a:xfrm>
              <a:off x="304800" y="5086350"/>
              <a:ext cx="31800" cy="57300"/>
            </a:xfrm>
            <a:prstGeom prst="rect">
              <a:avLst/>
            </a:prstGeom>
            <a:solidFill>
              <a:srgbClr val="75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8" name="Google Shape;678;p14"/>
            <p:cNvSpPr/>
            <p:nvPr/>
          </p:nvSpPr>
          <p:spPr>
            <a:xfrm>
              <a:off x="330200" y="5086350"/>
              <a:ext cx="31800" cy="57300"/>
            </a:xfrm>
            <a:prstGeom prst="rect">
              <a:avLst/>
            </a:prstGeom>
            <a:solidFill>
              <a:srgbClr val="75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9" name="Google Shape;679;p14"/>
            <p:cNvSpPr/>
            <p:nvPr/>
          </p:nvSpPr>
          <p:spPr>
            <a:xfrm>
              <a:off x="355600" y="5086350"/>
              <a:ext cx="31800" cy="573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0" name="Google Shape;680;p14"/>
            <p:cNvSpPr/>
            <p:nvPr/>
          </p:nvSpPr>
          <p:spPr>
            <a:xfrm>
              <a:off x="381000" y="5086350"/>
              <a:ext cx="31800" cy="573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1" name="Google Shape;681;p14"/>
            <p:cNvSpPr/>
            <p:nvPr/>
          </p:nvSpPr>
          <p:spPr>
            <a:xfrm>
              <a:off x="406400" y="5086350"/>
              <a:ext cx="31800" cy="573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2" name="Google Shape;682;p14"/>
            <p:cNvSpPr/>
            <p:nvPr/>
          </p:nvSpPr>
          <p:spPr>
            <a:xfrm>
              <a:off x="431800" y="5086350"/>
              <a:ext cx="31800" cy="57300"/>
            </a:xfrm>
            <a:prstGeom prst="rect">
              <a:avLst/>
            </a:prstGeom>
            <a:solidFill>
              <a:srgbClr val="75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3" name="Google Shape;683;p14"/>
            <p:cNvSpPr/>
            <p:nvPr/>
          </p:nvSpPr>
          <p:spPr>
            <a:xfrm>
              <a:off x="457200" y="5086350"/>
              <a:ext cx="31800" cy="57300"/>
            </a:xfrm>
            <a:prstGeom prst="rect">
              <a:avLst/>
            </a:prstGeom>
            <a:solidFill>
              <a:srgbClr val="75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4" name="Google Shape;684;p14"/>
            <p:cNvSpPr/>
            <p:nvPr/>
          </p:nvSpPr>
          <p:spPr>
            <a:xfrm>
              <a:off x="482600" y="5086350"/>
              <a:ext cx="31800" cy="57300"/>
            </a:xfrm>
            <a:prstGeom prst="rect">
              <a:avLst/>
            </a:prstGeom>
            <a:solidFill>
              <a:srgbClr val="76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5" name="Google Shape;685;p14"/>
            <p:cNvSpPr/>
            <p:nvPr/>
          </p:nvSpPr>
          <p:spPr>
            <a:xfrm>
              <a:off x="508000" y="5086350"/>
              <a:ext cx="31800" cy="573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6" name="Google Shape;686;p14"/>
            <p:cNvSpPr/>
            <p:nvPr/>
          </p:nvSpPr>
          <p:spPr>
            <a:xfrm>
              <a:off x="533400" y="5086350"/>
              <a:ext cx="31800" cy="573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7" name="Google Shape;687;p14"/>
            <p:cNvSpPr/>
            <p:nvPr/>
          </p:nvSpPr>
          <p:spPr>
            <a:xfrm>
              <a:off x="558800" y="5086350"/>
              <a:ext cx="31800" cy="573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8" name="Google Shape;688;p14"/>
            <p:cNvSpPr/>
            <p:nvPr/>
          </p:nvSpPr>
          <p:spPr>
            <a:xfrm>
              <a:off x="584200" y="5086350"/>
              <a:ext cx="31800" cy="573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9" name="Google Shape;689;p14"/>
            <p:cNvSpPr/>
            <p:nvPr/>
          </p:nvSpPr>
          <p:spPr>
            <a:xfrm>
              <a:off x="609600" y="5086350"/>
              <a:ext cx="31800" cy="573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0" name="Google Shape;690;p14"/>
            <p:cNvSpPr/>
            <p:nvPr/>
          </p:nvSpPr>
          <p:spPr>
            <a:xfrm>
              <a:off x="635000" y="5086350"/>
              <a:ext cx="31800" cy="573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1" name="Google Shape;691;p14"/>
            <p:cNvSpPr/>
            <p:nvPr/>
          </p:nvSpPr>
          <p:spPr>
            <a:xfrm>
              <a:off x="660400" y="5086350"/>
              <a:ext cx="31800" cy="57300"/>
            </a:xfrm>
            <a:prstGeom prst="rect">
              <a:avLst/>
            </a:prstGeom>
            <a:solidFill>
              <a:srgbClr val="76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 name="Google Shape;692;p14"/>
            <p:cNvSpPr/>
            <p:nvPr/>
          </p:nvSpPr>
          <p:spPr>
            <a:xfrm>
              <a:off x="685800" y="5086350"/>
              <a:ext cx="31800" cy="573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 name="Google Shape;693;p14"/>
            <p:cNvSpPr/>
            <p:nvPr/>
          </p:nvSpPr>
          <p:spPr>
            <a:xfrm>
              <a:off x="711200" y="5086350"/>
              <a:ext cx="31800" cy="573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 name="Google Shape;694;p14"/>
            <p:cNvSpPr/>
            <p:nvPr/>
          </p:nvSpPr>
          <p:spPr>
            <a:xfrm>
              <a:off x="736600" y="5086350"/>
              <a:ext cx="31800" cy="57300"/>
            </a:xfrm>
            <a:prstGeom prst="rect">
              <a:avLst/>
            </a:prstGeom>
            <a:solidFill>
              <a:srgbClr val="774B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 name="Google Shape;695;p14"/>
            <p:cNvSpPr/>
            <p:nvPr/>
          </p:nvSpPr>
          <p:spPr>
            <a:xfrm>
              <a:off x="762000" y="5086350"/>
              <a:ext cx="31800" cy="57300"/>
            </a:xfrm>
            <a:prstGeom prst="rect">
              <a:avLst/>
            </a:prstGeom>
            <a:solidFill>
              <a:srgbClr val="774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 name="Google Shape;696;p14"/>
            <p:cNvSpPr/>
            <p:nvPr/>
          </p:nvSpPr>
          <p:spPr>
            <a:xfrm>
              <a:off x="787400" y="5086350"/>
              <a:ext cx="31800" cy="57300"/>
            </a:xfrm>
            <a:prstGeom prst="rect">
              <a:avLst/>
            </a:prstGeom>
            <a:solidFill>
              <a:srgbClr val="774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 name="Google Shape;697;p14"/>
            <p:cNvSpPr/>
            <p:nvPr/>
          </p:nvSpPr>
          <p:spPr>
            <a:xfrm>
              <a:off x="812800" y="5086350"/>
              <a:ext cx="31800" cy="57300"/>
            </a:xfrm>
            <a:prstGeom prst="rect">
              <a:avLst/>
            </a:prstGeom>
            <a:solidFill>
              <a:srgbClr val="77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8" name="Google Shape;698;p14"/>
            <p:cNvSpPr/>
            <p:nvPr/>
          </p:nvSpPr>
          <p:spPr>
            <a:xfrm>
              <a:off x="838200" y="5086350"/>
              <a:ext cx="31800" cy="57300"/>
            </a:xfrm>
            <a:prstGeom prst="rect">
              <a:avLst/>
            </a:prstGeom>
            <a:solidFill>
              <a:srgbClr val="77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14"/>
            <p:cNvSpPr/>
            <p:nvPr/>
          </p:nvSpPr>
          <p:spPr>
            <a:xfrm>
              <a:off x="863600" y="5086350"/>
              <a:ext cx="31800" cy="57300"/>
            </a:xfrm>
            <a:prstGeom prst="rect">
              <a:avLst/>
            </a:prstGeom>
            <a:solidFill>
              <a:srgbClr val="78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0" name="Google Shape;700;p14"/>
            <p:cNvSpPr/>
            <p:nvPr/>
          </p:nvSpPr>
          <p:spPr>
            <a:xfrm>
              <a:off x="889000" y="5086350"/>
              <a:ext cx="31800" cy="573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1" name="Google Shape;701;p14"/>
            <p:cNvSpPr/>
            <p:nvPr/>
          </p:nvSpPr>
          <p:spPr>
            <a:xfrm>
              <a:off x="914400" y="5086350"/>
              <a:ext cx="31800" cy="573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2" name="Google Shape;702;p14"/>
            <p:cNvSpPr/>
            <p:nvPr/>
          </p:nvSpPr>
          <p:spPr>
            <a:xfrm>
              <a:off x="939800" y="5086350"/>
              <a:ext cx="31800" cy="573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3" name="Google Shape;703;p14"/>
            <p:cNvSpPr/>
            <p:nvPr/>
          </p:nvSpPr>
          <p:spPr>
            <a:xfrm>
              <a:off x="965200" y="5086350"/>
              <a:ext cx="31800" cy="573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4" name="Google Shape;704;p14"/>
            <p:cNvSpPr/>
            <p:nvPr/>
          </p:nvSpPr>
          <p:spPr>
            <a:xfrm>
              <a:off x="990600" y="5086350"/>
              <a:ext cx="31800" cy="573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5" name="Google Shape;705;p14"/>
            <p:cNvSpPr/>
            <p:nvPr/>
          </p:nvSpPr>
          <p:spPr>
            <a:xfrm>
              <a:off x="1016000" y="5086350"/>
              <a:ext cx="31800" cy="573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14"/>
            <p:cNvSpPr/>
            <p:nvPr/>
          </p:nvSpPr>
          <p:spPr>
            <a:xfrm>
              <a:off x="1041400" y="5086350"/>
              <a:ext cx="31800" cy="57300"/>
            </a:xfrm>
            <a:prstGeom prst="rect">
              <a:avLst/>
            </a:prstGeom>
            <a:solidFill>
              <a:srgbClr val="78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7" name="Google Shape;707;p14"/>
            <p:cNvSpPr/>
            <p:nvPr/>
          </p:nvSpPr>
          <p:spPr>
            <a:xfrm>
              <a:off x="1066800" y="5086350"/>
              <a:ext cx="31800" cy="573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8" name="Google Shape;708;p14"/>
            <p:cNvSpPr/>
            <p:nvPr/>
          </p:nvSpPr>
          <p:spPr>
            <a:xfrm>
              <a:off x="1092200" y="5086350"/>
              <a:ext cx="31800" cy="573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9" name="Google Shape;709;p14"/>
            <p:cNvSpPr/>
            <p:nvPr/>
          </p:nvSpPr>
          <p:spPr>
            <a:xfrm>
              <a:off x="1117600" y="5086350"/>
              <a:ext cx="31800" cy="573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0" name="Google Shape;710;p14"/>
            <p:cNvSpPr/>
            <p:nvPr/>
          </p:nvSpPr>
          <p:spPr>
            <a:xfrm>
              <a:off x="1143000" y="5086350"/>
              <a:ext cx="31800" cy="573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14"/>
            <p:cNvSpPr/>
            <p:nvPr/>
          </p:nvSpPr>
          <p:spPr>
            <a:xfrm>
              <a:off x="1168400" y="5086350"/>
              <a:ext cx="31800" cy="573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14"/>
            <p:cNvSpPr/>
            <p:nvPr/>
          </p:nvSpPr>
          <p:spPr>
            <a:xfrm>
              <a:off x="1193800" y="5086350"/>
              <a:ext cx="31800" cy="57300"/>
            </a:xfrm>
            <a:prstGeom prst="rect">
              <a:avLst/>
            </a:prstGeom>
            <a:solidFill>
              <a:srgbClr val="79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3" name="Google Shape;713;p14"/>
            <p:cNvSpPr/>
            <p:nvPr/>
          </p:nvSpPr>
          <p:spPr>
            <a:xfrm>
              <a:off x="1219200" y="5086350"/>
              <a:ext cx="31800" cy="57300"/>
            </a:xfrm>
            <a:prstGeom prst="rect">
              <a:avLst/>
            </a:prstGeom>
            <a:solidFill>
              <a:srgbClr val="79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4" name="Google Shape;714;p14"/>
            <p:cNvSpPr/>
            <p:nvPr/>
          </p:nvSpPr>
          <p:spPr>
            <a:xfrm>
              <a:off x="1244600" y="5086350"/>
              <a:ext cx="31800" cy="57300"/>
            </a:xfrm>
            <a:prstGeom prst="rect">
              <a:avLst/>
            </a:prstGeom>
            <a:solidFill>
              <a:srgbClr val="7A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 name="Google Shape;715;p14"/>
            <p:cNvSpPr/>
            <p:nvPr/>
          </p:nvSpPr>
          <p:spPr>
            <a:xfrm>
              <a:off x="1270000" y="5086350"/>
              <a:ext cx="31800" cy="573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 name="Google Shape;716;p14"/>
            <p:cNvSpPr/>
            <p:nvPr/>
          </p:nvSpPr>
          <p:spPr>
            <a:xfrm>
              <a:off x="1295400" y="5086350"/>
              <a:ext cx="31800" cy="573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 name="Google Shape;717;p14"/>
            <p:cNvSpPr/>
            <p:nvPr/>
          </p:nvSpPr>
          <p:spPr>
            <a:xfrm>
              <a:off x="1320800" y="5086350"/>
              <a:ext cx="31800" cy="573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8" name="Google Shape;718;p14"/>
            <p:cNvSpPr/>
            <p:nvPr/>
          </p:nvSpPr>
          <p:spPr>
            <a:xfrm>
              <a:off x="1346200" y="5086350"/>
              <a:ext cx="31800" cy="573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9" name="Google Shape;719;p14"/>
            <p:cNvSpPr/>
            <p:nvPr/>
          </p:nvSpPr>
          <p:spPr>
            <a:xfrm>
              <a:off x="1371600" y="5086350"/>
              <a:ext cx="31800" cy="573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0" name="Google Shape;720;p14"/>
            <p:cNvSpPr/>
            <p:nvPr/>
          </p:nvSpPr>
          <p:spPr>
            <a:xfrm>
              <a:off x="1397000" y="5086350"/>
              <a:ext cx="31800" cy="573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1" name="Google Shape;721;p14"/>
            <p:cNvSpPr/>
            <p:nvPr/>
          </p:nvSpPr>
          <p:spPr>
            <a:xfrm>
              <a:off x="1422400" y="5086350"/>
              <a:ext cx="31800" cy="57300"/>
            </a:xfrm>
            <a:prstGeom prst="rect">
              <a:avLst/>
            </a:prstGeom>
            <a:solidFill>
              <a:srgbClr val="7A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2" name="Google Shape;722;p14"/>
            <p:cNvSpPr/>
            <p:nvPr/>
          </p:nvSpPr>
          <p:spPr>
            <a:xfrm>
              <a:off x="1447800" y="5086350"/>
              <a:ext cx="31800" cy="573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3" name="Google Shape;723;p14"/>
            <p:cNvSpPr/>
            <p:nvPr/>
          </p:nvSpPr>
          <p:spPr>
            <a:xfrm>
              <a:off x="1473200" y="5086350"/>
              <a:ext cx="31800" cy="573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4" name="Google Shape;724;p14"/>
            <p:cNvSpPr/>
            <p:nvPr/>
          </p:nvSpPr>
          <p:spPr>
            <a:xfrm>
              <a:off x="1498600" y="5086350"/>
              <a:ext cx="31800" cy="573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5" name="Google Shape;725;p14"/>
            <p:cNvSpPr/>
            <p:nvPr/>
          </p:nvSpPr>
          <p:spPr>
            <a:xfrm>
              <a:off x="1524000" y="5086350"/>
              <a:ext cx="31800" cy="573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6" name="Google Shape;726;p14"/>
            <p:cNvSpPr/>
            <p:nvPr/>
          </p:nvSpPr>
          <p:spPr>
            <a:xfrm>
              <a:off x="1549400" y="5086350"/>
              <a:ext cx="31800" cy="573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7" name="Google Shape;727;p14"/>
            <p:cNvSpPr/>
            <p:nvPr/>
          </p:nvSpPr>
          <p:spPr>
            <a:xfrm>
              <a:off x="1574800" y="5086350"/>
              <a:ext cx="31800" cy="57300"/>
            </a:xfrm>
            <a:prstGeom prst="rect">
              <a:avLst/>
            </a:prstGeom>
            <a:solidFill>
              <a:srgbClr val="7B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8" name="Google Shape;728;p14"/>
            <p:cNvSpPr/>
            <p:nvPr/>
          </p:nvSpPr>
          <p:spPr>
            <a:xfrm>
              <a:off x="1600200" y="5086350"/>
              <a:ext cx="31800" cy="57300"/>
            </a:xfrm>
            <a:prstGeom prst="rect">
              <a:avLst/>
            </a:prstGeom>
            <a:solidFill>
              <a:srgbClr val="7B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9" name="Google Shape;729;p14"/>
            <p:cNvSpPr/>
            <p:nvPr/>
          </p:nvSpPr>
          <p:spPr>
            <a:xfrm>
              <a:off x="1625600" y="5086350"/>
              <a:ext cx="31800" cy="57300"/>
            </a:xfrm>
            <a:prstGeom prst="rect">
              <a:avLst/>
            </a:prstGeom>
            <a:solidFill>
              <a:srgbClr val="7C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0" name="Google Shape;730;p14"/>
            <p:cNvSpPr/>
            <p:nvPr/>
          </p:nvSpPr>
          <p:spPr>
            <a:xfrm>
              <a:off x="1651000" y="5086350"/>
              <a:ext cx="31800" cy="573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1" name="Google Shape;731;p14"/>
            <p:cNvSpPr/>
            <p:nvPr/>
          </p:nvSpPr>
          <p:spPr>
            <a:xfrm>
              <a:off x="1676400" y="5086350"/>
              <a:ext cx="31800" cy="573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2" name="Google Shape;732;p14"/>
            <p:cNvSpPr/>
            <p:nvPr/>
          </p:nvSpPr>
          <p:spPr>
            <a:xfrm>
              <a:off x="1701800" y="5086350"/>
              <a:ext cx="31800" cy="573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3" name="Google Shape;733;p14"/>
            <p:cNvSpPr/>
            <p:nvPr/>
          </p:nvSpPr>
          <p:spPr>
            <a:xfrm>
              <a:off x="1727200" y="5086350"/>
              <a:ext cx="31800" cy="573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4" name="Google Shape;734;p14"/>
            <p:cNvSpPr/>
            <p:nvPr/>
          </p:nvSpPr>
          <p:spPr>
            <a:xfrm>
              <a:off x="1752600" y="5086350"/>
              <a:ext cx="31800" cy="573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5" name="Google Shape;735;p14"/>
            <p:cNvSpPr/>
            <p:nvPr/>
          </p:nvSpPr>
          <p:spPr>
            <a:xfrm>
              <a:off x="1778000" y="5086350"/>
              <a:ext cx="31800" cy="573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6" name="Google Shape;736;p14"/>
            <p:cNvSpPr/>
            <p:nvPr/>
          </p:nvSpPr>
          <p:spPr>
            <a:xfrm>
              <a:off x="1803400" y="5086350"/>
              <a:ext cx="31800" cy="57300"/>
            </a:xfrm>
            <a:prstGeom prst="rect">
              <a:avLst/>
            </a:prstGeom>
            <a:solidFill>
              <a:srgbClr val="7C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7" name="Google Shape;737;p14"/>
            <p:cNvSpPr/>
            <p:nvPr/>
          </p:nvSpPr>
          <p:spPr>
            <a:xfrm>
              <a:off x="1828800" y="5086350"/>
              <a:ext cx="31800" cy="57300"/>
            </a:xfrm>
            <a:prstGeom prst="rect">
              <a:avLst/>
            </a:prstGeom>
            <a:solidFill>
              <a:srgbClr val="7D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8" name="Google Shape;738;p14"/>
            <p:cNvSpPr/>
            <p:nvPr/>
          </p:nvSpPr>
          <p:spPr>
            <a:xfrm>
              <a:off x="1854200" y="5086350"/>
              <a:ext cx="31800" cy="57300"/>
            </a:xfrm>
            <a:prstGeom prst="rect">
              <a:avLst/>
            </a:prstGeom>
            <a:solidFill>
              <a:srgbClr val="7D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9" name="Google Shape;739;p14"/>
            <p:cNvSpPr/>
            <p:nvPr/>
          </p:nvSpPr>
          <p:spPr>
            <a:xfrm>
              <a:off x="1879600" y="5086350"/>
              <a:ext cx="31800" cy="573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0" name="Google Shape;740;p14"/>
            <p:cNvSpPr/>
            <p:nvPr/>
          </p:nvSpPr>
          <p:spPr>
            <a:xfrm>
              <a:off x="1905000" y="5086350"/>
              <a:ext cx="31800" cy="573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1" name="Google Shape;741;p14"/>
            <p:cNvSpPr/>
            <p:nvPr/>
          </p:nvSpPr>
          <p:spPr>
            <a:xfrm>
              <a:off x="1930400" y="5086350"/>
              <a:ext cx="31800" cy="573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2" name="Google Shape;742;p14"/>
            <p:cNvSpPr/>
            <p:nvPr/>
          </p:nvSpPr>
          <p:spPr>
            <a:xfrm>
              <a:off x="1955800" y="5086350"/>
              <a:ext cx="31800" cy="57300"/>
            </a:xfrm>
            <a:prstGeom prst="rect">
              <a:avLst/>
            </a:prstGeom>
            <a:solidFill>
              <a:srgbClr val="7D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3" name="Google Shape;743;p14"/>
            <p:cNvSpPr/>
            <p:nvPr/>
          </p:nvSpPr>
          <p:spPr>
            <a:xfrm>
              <a:off x="1981200" y="5086350"/>
              <a:ext cx="31800" cy="57300"/>
            </a:xfrm>
            <a:prstGeom prst="rect">
              <a:avLst/>
            </a:prstGeom>
            <a:solidFill>
              <a:srgbClr val="7D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4" name="Google Shape;744;p14"/>
            <p:cNvSpPr/>
            <p:nvPr/>
          </p:nvSpPr>
          <p:spPr>
            <a:xfrm>
              <a:off x="2006600" y="5086350"/>
              <a:ext cx="31800" cy="57300"/>
            </a:xfrm>
            <a:prstGeom prst="rect">
              <a:avLst/>
            </a:prstGeom>
            <a:solidFill>
              <a:srgbClr val="7E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5" name="Google Shape;745;p14"/>
            <p:cNvSpPr/>
            <p:nvPr/>
          </p:nvSpPr>
          <p:spPr>
            <a:xfrm>
              <a:off x="2032000" y="5086350"/>
              <a:ext cx="31800" cy="573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6" name="Google Shape;746;p14"/>
            <p:cNvSpPr/>
            <p:nvPr/>
          </p:nvSpPr>
          <p:spPr>
            <a:xfrm>
              <a:off x="2057400" y="5086350"/>
              <a:ext cx="31800" cy="573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7" name="Google Shape;747;p14"/>
            <p:cNvSpPr/>
            <p:nvPr/>
          </p:nvSpPr>
          <p:spPr>
            <a:xfrm>
              <a:off x="2082800" y="5086350"/>
              <a:ext cx="31800" cy="573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8" name="Google Shape;748;p14"/>
            <p:cNvSpPr/>
            <p:nvPr/>
          </p:nvSpPr>
          <p:spPr>
            <a:xfrm>
              <a:off x="2108200" y="5086350"/>
              <a:ext cx="31800" cy="573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9" name="Google Shape;749;p14"/>
            <p:cNvSpPr/>
            <p:nvPr/>
          </p:nvSpPr>
          <p:spPr>
            <a:xfrm>
              <a:off x="2133600" y="5086350"/>
              <a:ext cx="31800" cy="573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0" name="Google Shape;750;p14"/>
            <p:cNvSpPr/>
            <p:nvPr/>
          </p:nvSpPr>
          <p:spPr>
            <a:xfrm>
              <a:off x="2159000" y="5086350"/>
              <a:ext cx="31800" cy="573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1" name="Google Shape;751;p14"/>
            <p:cNvSpPr/>
            <p:nvPr/>
          </p:nvSpPr>
          <p:spPr>
            <a:xfrm>
              <a:off x="2184400" y="5086350"/>
              <a:ext cx="31800" cy="57300"/>
            </a:xfrm>
            <a:prstGeom prst="rect">
              <a:avLst/>
            </a:prstGeom>
            <a:solidFill>
              <a:srgbClr val="7E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2" name="Google Shape;752;p14"/>
            <p:cNvSpPr/>
            <p:nvPr/>
          </p:nvSpPr>
          <p:spPr>
            <a:xfrm>
              <a:off x="2209800" y="5086350"/>
              <a:ext cx="31800" cy="573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3" name="Google Shape;753;p14"/>
            <p:cNvSpPr/>
            <p:nvPr/>
          </p:nvSpPr>
          <p:spPr>
            <a:xfrm>
              <a:off x="2235200" y="5086350"/>
              <a:ext cx="31800" cy="573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4" name="Google Shape;754;p14"/>
            <p:cNvSpPr/>
            <p:nvPr/>
          </p:nvSpPr>
          <p:spPr>
            <a:xfrm>
              <a:off x="2260600" y="5086350"/>
              <a:ext cx="31800" cy="57300"/>
            </a:xfrm>
            <a:prstGeom prst="rect">
              <a:avLst/>
            </a:prstGeom>
            <a:solidFill>
              <a:srgbClr val="7F5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5" name="Google Shape;755;p14"/>
            <p:cNvSpPr/>
            <p:nvPr/>
          </p:nvSpPr>
          <p:spPr>
            <a:xfrm>
              <a:off x="2286000" y="5086350"/>
              <a:ext cx="31800" cy="573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6" name="Google Shape;756;p14"/>
            <p:cNvSpPr/>
            <p:nvPr/>
          </p:nvSpPr>
          <p:spPr>
            <a:xfrm>
              <a:off x="2311400" y="5086350"/>
              <a:ext cx="31800" cy="573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7" name="Google Shape;757;p14"/>
            <p:cNvSpPr/>
            <p:nvPr/>
          </p:nvSpPr>
          <p:spPr>
            <a:xfrm>
              <a:off x="2336800" y="5086350"/>
              <a:ext cx="31800" cy="573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8" name="Google Shape;758;p14"/>
            <p:cNvSpPr/>
            <p:nvPr/>
          </p:nvSpPr>
          <p:spPr>
            <a:xfrm>
              <a:off x="2362200" y="5086350"/>
              <a:ext cx="31800" cy="57300"/>
            </a:xfrm>
            <a:prstGeom prst="rect">
              <a:avLst/>
            </a:prstGeom>
            <a:solidFill>
              <a:srgbClr val="7F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9" name="Google Shape;759;p14"/>
            <p:cNvSpPr/>
            <p:nvPr/>
          </p:nvSpPr>
          <p:spPr>
            <a:xfrm>
              <a:off x="2387600" y="5086350"/>
              <a:ext cx="31800" cy="57300"/>
            </a:xfrm>
            <a:prstGeom prst="rect">
              <a:avLst/>
            </a:prstGeom>
            <a:solidFill>
              <a:srgbClr val="80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0" name="Google Shape;760;p14"/>
            <p:cNvSpPr/>
            <p:nvPr/>
          </p:nvSpPr>
          <p:spPr>
            <a:xfrm>
              <a:off x="2413000" y="5086350"/>
              <a:ext cx="31800" cy="57300"/>
            </a:xfrm>
            <a:prstGeom prst="rect">
              <a:avLst/>
            </a:prstGeom>
            <a:solidFill>
              <a:srgbClr val="80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1" name="Google Shape;761;p14"/>
            <p:cNvSpPr/>
            <p:nvPr/>
          </p:nvSpPr>
          <p:spPr>
            <a:xfrm>
              <a:off x="2438400" y="5086350"/>
              <a:ext cx="31800" cy="573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 name="Google Shape;762;p14"/>
            <p:cNvSpPr/>
            <p:nvPr/>
          </p:nvSpPr>
          <p:spPr>
            <a:xfrm>
              <a:off x="2463800" y="5086350"/>
              <a:ext cx="31800" cy="573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 name="Google Shape;763;p14"/>
            <p:cNvSpPr/>
            <p:nvPr/>
          </p:nvSpPr>
          <p:spPr>
            <a:xfrm>
              <a:off x="2489200" y="5086350"/>
              <a:ext cx="31800" cy="573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 name="Google Shape;764;p14"/>
            <p:cNvSpPr/>
            <p:nvPr/>
          </p:nvSpPr>
          <p:spPr>
            <a:xfrm>
              <a:off x="2514600" y="5086350"/>
              <a:ext cx="31800" cy="573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 name="Google Shape;765;p14"/>
            <p:cNvSpPr/>
            <p:nvPr/>
          </p:nvSpPr>
          <p:spPr>
            <a:xfrm>
              <a:off x="2540000" y="5086350"/>
              <a:ext cx="31800" cy="573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6" name="Google Shape;766;p14"/>
            <p:cNvSpPr/>
            <p:nvPr/>
          </p:nvSpPr>
          <p:spPr>
            <a:xfrm>
              <a:off x="2565400" y="5086350"/>
              <a:ext cx="31800" cy="57300"/>
            </a:xfrm>
            <a:prstGeom prst="rect">
              <a:avLst/>
            </a:prstGeom>
            <a:solidFill>
              <a:srgbClr val="81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7" name="Google Shape;767;p14"/>
            <p:cNvSpPr/>
            <p:nvPr/>
          </p:nvSpPr>
          <p:spPr>
            <a:xfrm>
              <a:off x="2590800" y="5086350"/>
              <a:ext cx="31800" cy="573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8" name="Google Shape;768;p14"/>
            <p:cNvSpPr/>
            <p:nvPr/>
          </p:nvSpPr>
          <p:spPr>
            <a:xfrm>
              <a:off x="2616200" y="5086350"/>
              <a:ext cx="31800" cy="573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9" name="Google Shape;769;p14"/>
            <p:cNvSpPr/>
            <p:nvPr/>
          </p:nvSpPr>
          <p:spPr>
            <a:xfrm>
              <a:off x="2641600" y="5086350"/>
              <a:ext cx="31800" cy="573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0" name="Google Shape;770;p14"/>
            <p:cNvSpPr/>
            <p:nvPr/>
          </p:nvSpPr>
          <p:spPr>
            <a:xfrm>
              <a:off x="2667000" y="5086350"/>
              <a:ext cx="31800" cy="573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1" name="Google Shape;771;p14"/>
            <p:cNvSpPr/>
            <p:nvPr/>
          </p:nvSpPr>
          <p:spPr>
            <a:xfrm>
              <a:off x="2692400" y="5086350"/>
              <a:ext cx="31800" cy="573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2" name="Google Shape;772;p14"/>
            <p:cNvSpPr/>
            <p:nvPr/>
          </p:nvSpPr>
          <p:spPr>
            <a:xfrm>
              <a:off x="2717800" y="5086350"/>
              <a:ext cx="31800" cy="573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3" name="Google Shape;773;p14"/>
            <p:cNvSpPr/>
            <p:nvPr/>
          </p:nvSpPr>
          <p:spPr>
            <a:xfrm>
              <a:off x="2743200" y="5086350"/>
              <a:ext cx="31800" cy="57300"/>
            </a:xfrm>
            <a:prstGeom prst="rect">
              <a:avLst/>
            </a:prstGeom>
            <a:solidFill>
              <a:srgbClr val="81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4" name="Google Shape;774;p14"/>
            <p:cNvSpPr/>
            <p:nvPr/>
          </p:nvSpPr>
          <p:spPr>
            <a:xfrm>
              <a:off x="2768600" y="5086350"/>
              <a:ext cx="31800" cy="57300"/>
            </a:xfrm>
            <a:prstGeom prst="rect">
              <a:avLst/>
            </a:prstGeom>
            <a:solidFill>
              <a:srgbClr val="82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5" name="Google Shape;775;p14"/>
            <p:cNvSpPr/>
            <p:nvPr/>
          </p:nvSpPr>
          <p:spPr>
            <a:xfrm>
              <a:off x="2794000" y="5086350"/>
              <a:ext cx="31800" cy="57300"/>
            </a:xfrm>
            <a:prstGeom prst="rect">
              <a:avLst/>
            </a:prstGeom>
            <a:solidFill>
              <a:srgbClr val="82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6" name="Google Shape;776;p14"/>
            <p:cNvSpPr/>
            <p:nvPr/>
          </p:nvSpPr>
          <p:spPr>
            <a:xfrm>
              <a:off x="2819400" y="5086350"/>
              <a:ext cx="31800" cy="573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7" name="Google Shape;777;p14"/>
            <p:cNvSpPr/>
            <p:nvPr/>
          </p:nvSpPr>
          <p:spPr>
            <a:xfrm>
              <a:off x="2844800" y="5086350"/>
              <a:ext cx="31800" cy="573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8" name="Google Shape;778;p14"/>
            <p:cNvSpPr/>
            <p:nvPr/>
          </p:nvSpPr>
          <p:spPr>
            <a:xfrm>
              <a:off x="2870200" y="5086350"/>
              <a:ext cx="31800" cy="573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9" name="Google Shape;779;p14"/>
            <p:cNvSpPr/>
            <p:nvPr/>
          </p:nvSpPr>
          <p:spPr>
            <a:xfrm>
              <a:off x="2895600" y="5086350"/>
              <a:ext cx="31800" cy="573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0" name="Google Shape;780;p14"/>
            <p:cNvSpPr/>
            <p:nvPr/>
          </p:nvSpPr>
          <p:spPr>
            <a:xfrm>
              <a:off x="2921000" y="5086350"/>
              <a:ext cx="31800" cy="573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1" name="Google Shape;781;p14"/>
            <p:cNvSpPr/>
            <p:nvPr/>
          </p:nvSpPr>
          <p:spPr>
            <a:xfrm>
              <a:off x="2946400" y="5086350"/>
              <a:ext cx="31800" cy="57300"/>
            </a:xfrm>
            <a:prstGeom prst="rect">
              <a:avLst/>
            </a:prstGeom>
            <a:solidFill>
              <a:srgbClr val="83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2" name="Google Shape;782;p14"/>
            <p:cNvSpPr/>
            <p:nvPr/>
          </p:nvSpPr>
          <p:spPr>
            <a:xfrm>
              <a:off x="2971800" y="5086350"/>
              <a:ext cx="31800" cy="573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3" name="Google Shape;783;p14"/>
            <p:cNvSpPr/>
            <p:nvPr/>
          </p:nvSpPr>
          <p:spPr>
            <a:xfrm>
              <a:off x="2997200" y="5086350"/>
              <a:ext cx="31800" cy="573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4" name="Google Shape;784;p14"/>
            <p:cNvSpPr/>
            <p:nvPr/>
          </p:nvSpPr>
          <p:spPr>
            <a:xfrm>
              <a:off x="3022600" y="5086350"/>
              <a:ext cx="31800" cy="573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5" name="Google Shape;785;p14"/>
            <p:cNvSpPr/>
            <p:nvPr/>
          </p:nvSpPr>
          <p:spPr>
            <a:xfrm>
              <a:off x="3048000" y="5086350"/>
              <a:ext cx="31800" cy="573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6" name="Google Shape;786;p14"/>
            <p:cNvSpPr/>
            <p:nvPr/>
          </p:nvSpPr>
          <p:spPr>
            <a:xfrm>
              <a:off x="3073400" y="5086350"/>
              <a:ext cx="31800" cy="573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7" name="Google Shape;787;p14"/>
            <p:cNvSpPr/>
            <p:nvPr/>
          </p:nvSpPr>
          <p:spPr>
            <a:xfrm>
              <a:off x="3098800" y="5086350"/>
              <a:ext cx="31800" cy="573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8" name="Google Shape;788;p14"/>
            <p:cNvSpPr/>
            <p:nvPr/>
          </p:nvSpPr>
          <p:spPr>
            <a:xfrm>
              <a:off x="3124200" y="5086350"/>
              <a:ext cx="31800" cy="57300"/>
            </a:xfrm>
            <a:prstGeom prst="rect">
              <a:avLst/>
            </a:prstGeom>
            <a:solidFill>
              <a:srgbClr val="83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9" name="Google Shape;789;p14"/>
            <p:cNvSpPr/>
            <p:nvPr/>
          </p:nvSpPr>
          <p:spPr>
            <a:xfrm>
              <a:off x="3149600" y="5086350"/>
              <a:ext cx="31800" cy="57300"/>
            </a:xfrm>
            <a:prstGeom prst="rect">
              <a:avLst/>
            </a:prstGeom>
            <a:solidFill>
              <a:srgbClr val="84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0" name="Google Shape;790;p14"/>
            <p:cNvSpPr/>
            <p:nvPr/>
          </p:nvSpPr>
          <p:spPr>
            <a:xfrm>
              <a:off x="3175000" y="5086350"/>
              <a:ext cx="31800" cy="57300"/>
            </a:xfrm>
            <a:prstGeom prst="rect">
              <a:avLst/>
            </a:prstGeom>
            <a:solidFill>
              <a:srgbClr val="84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1" name="Google Shape;791;p14"/>
            <p:cNvSpPr/>
            <p:nvPr/>
          </p:nvSpPr>
          <p:spPr>
            <a:xfrm>
              <a:off x="3200400" y="5086350"/>
              <a:ext cx="31800" cy="573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2" name="Google Shape;792;p14"/>
            <p:cNvSpPr/>
            <p:nvPr/>
          </p:nvSpPr>
          <p:spPr>
            <a:xfrm>
              <a:off x="3225800" y="5086350"/>
              <a:ext cx="31800" cy="573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3" name="Google Shape;793;p14"/>
            <p:cNvSpPr/>
            <p:nvPr/>
          </p:nvSpPr>
          <p:spPr>
            <a:xfrm>
              <a:off x="3251200" y="5086350"/>
              <a:ext cx="31800" cy="573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4" name="Google Shape;794;p14"/>
            <p:cNvSpPr/>
            <p:nvPr/>
          </p:nvSpPr>
          <p:spPr>
            <a:xfrm>
              <a:off x="3276600" y="5086350"/>
              <a:ext cx="31800" cy="573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5" name="Google Shape;795;p14"/>
            <p:cNvSpPr/>
            <p:nvPr/>
          </p:nvSpPr>
          <p:spPr>
            <a:xfrm>
              <a:off x="3302000" y="5086350"/>
              <a:ext cx="31800" cy="573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6" name="Google Shape;796;p14"/>
            <p:cNvSpPr/>
            <p:nvPr/>
          </p:nvSpPr>
          <p:spPr>
            <a:xfrm>
              <a:off x="3327400" y="5086350"/>
              <a:ext cx="31800" cy="57300"/>
            </a:xfrm>
            <a:prstGeom prst="rect">
              <a:avLst/>
            </a:prstGeom>
            <a:solidFill>
              <a:srgbClr val="85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7" name="Google Shape;797;p14"/>
            <p:cNvSpPr/>
            <p:nvPr/>
          </p:nvSpPr>
          <p:spPr>
            <a:xfrm>
              <a:off x="3352800" y="5086350"/>
              <a:ext cx="31800" cy="573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8" name="Google Shape;798;p14"/>
            <p:cNvSpPr/>
            <p:nvPr/>
          </p:nvSpPr>
          <p:spPr>
            <a:xfrm>
              <a:off x="3378200" y="5086350"/>
              <a:ext cx="31800" cy="573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9" name="Google Shape;799;p14"/>
            <p:cNvSpPr/>
            <p:nvPr/>
          </p:nvSpPr>
          <p:spPr>
            <a:xfrm>
              <a:off x="3403600" y="5086350"/>
              <a:ext cx="31800" cy="573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0" name="Google Shape;800;p14"/>
            <p:cNvSpPr/>
            <p:nvPr/>
          </p:nvSpPr>
          <p:spPr>
            <a:xfrm>
              <a:off x="3429000" y="5086350"/>
              <a:ext cx="31800" cy="573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1" name="Google Shape;801;p14"/>
            <p:cNvSpPr/>
            <p:nvPr/>
          </p:nvSpPr>
          <p:spPr>
            <a:xfrm>
              <a:off x="3454400" y="5086350"/>
              <a:ext cx="31800" cy="573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2" name="Google Shape;802;p14"/>
            <p:cNvSpPr/>
            <p:nvPr/>
          </p:nvSpPr>
          <p:spPr>
            <a:xfrm>
              <a:off x="3479800" y="5086350"/>
              <a:ext cx="31800" cy="573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3" name="Google Shape;803;p14"/>
            <p:cNvSpPr/>
            <p:nvPr/>
          </p:nvSpPr>
          <p:spPr>
            <a:xfrm>
              <a:off x="3505200" y="5086350"/>
              <a:ext cx="31800" cy="57300"/>
            </a:xfrm>
            <a:prstGeom prst="rect">
              <a:avLst/>
            </a:prstGeom>
            <a:solidFill>
              <a:srgbClr val="85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4" name="Google Shape;804;p14"/>
            <p:cNvSpPr/>
            <p:nvPr/>
          </p:nvSpPr>
          <p:spPr>
            <a:xfrm>
              <a:off x="3530600" y="5086350"/>
              <a:ext cx="31800" cy="573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5" name="Google Shape;805;p14"/>
            <p:cNvSpPr/>
            <p:nvPr/>
          </p:nvSpPr>
          <p:spPr>
            <a:xfrm>
              <a:off x="3556000" y="5086350"/>
              <a:ext cx="31800" cy="573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6" name="Google Shape;806;p14"/>
            <p:cNvSpPr/>
            <p:nvPr/>
          </p:nvSpPr>
          <p:spPr>
            <a:xfrm>
              <a:off x="3581400" y="5086350"/>
              <a:ext cx="31800" cy="573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7" name="Google Shape;807;p14"/>
            <p:cNvSpPr/>
            <p:nvPr/>
          </p:nvSpPr>
          <p:spPr>
            <a:xfrm>
              <a:off x="3606800" y="5086350"/>
              <a:ext cx="31800" cy="573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8" name="Google Shape;808;p14"/>
            <p:cNvSpPr/>
            <p:nvPr/>
          </p:nvSpPr>
          <p:spPr>
            <a:xfrm>
              <a:off x="3632200" y="5086350"/>
              <a:ext cx="31800" cy="573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9" name="Google Shape;809;p14"/>
            <p:cNvSpPr/>
            <p:nvPr/>
          </p:nvSpPr>
          <p:spPr>
            <a:xfrm>
              <a:off x="3657600" y="5086350"/>
              <a:ext cx="31800" cy="57300"/>
            </a:xfrm>
            <a:prstGeom prst="rect">
              <a:avLst/>
            </a:prstGeom>
            <a:solidFill>
              <a:srgbClr val="86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0" name="Google Shape;810;p14"/>
            <p:cNvSpPr/>
            <p:nvPr/>
          </p:nvSpPr>
          <p:spPr>
            <a:xfrm>
              <a:off x="3683000" y="5086350"/>
              <a:ext cx="31800" cy="57300"/>
            </a:xfrm>
            <a:prstGeom prst="rect">
              <a:avLst/>
            </a:prstGeom>
            <a:solidFill>
              <a:srgbClr val="86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1" name="Google Shape;811;p14"/>
            <p:cNvSpPr/>
            <p:nvPr/>
          </p:nvSpPr>
          <p:spPr>
            <a:xfrm>
              <a:off x="3708400" y="5086350"/>
              <a:ext cx="31800" cy="57300"/>
            </a:xfrm>
            <a:prstGeom prst="rect">
              <a:avLst/>
            </a:prstGeom>
            <a:solidFill>
              <a:srgbClr val="87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2" name="Google Shape;812;p14"/>
            <p:cNvSpPr/>
            <p:nvPr/>
          </p:nvSpPr>
          <p:spPr>
            <a:xfrm>
              <a:off x="3733800" y="5086350"/>
              <a:ext cx="31800" cy="573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 name="Google Shape;813;p14"/>
            <p:cNvSpPr/>
            <p:nvPr/>
          </p:nvSpPr>
          <p:spPr>
            <a:xfrm>
              <a:off x="3759200" y="5086350"/>
              <a:ext cx="31800" cy="573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 name="Google Shape;814;p14"/>
            <p:cNvSpPr/>
            <p:nvPr/>
          </p:nvSpPr>
          <p:spPr>
            <a:xfrm>
              <a:off x="3784600" y="5086350"/>
              <a:ext cx="31800" cy="573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5" name="Google Shape;815;p14"/>
            <p:cNvSpPr/>
            <p:nvPr/>
          </p:nvSpPr>
          <p:spPr>
            <a:xfrm>
              <a:off x="3810000" y="5086350"/>
              <a:ext cx="31800" cy="573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6" name="Google Shape;816;p14"/>
            <p:cNvSpPr/>
            <p:nvPr/>
          </p:nvSpPr>
          <p:spPr>
            <a:xfrm>
              <a:off x="3835400" y="5086350"/>
              <a:ext cx="31800" cy="573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7" name="Google Shape;817;p14"/>
            <p:cNvSpPr/>
            <p:nvPr/>
          </p:nvSpPr>
          <p:spPr>
            <a:xfrm>
              <a:off x="3860800" y="5086350"/>
              <a:ext cx="31800" cy="573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8" name="Google Shape;818;p14"/>
            <p:cNvSpPr/>
            <p:nvPr/>
          </p:nvSpPr>
          <p:spPr>
            <a:xfrm>
              <a:off x="3886200" y="5086350"/>
              <a:ext cx="31800" cy="57300"/>
            </a:xfrm>
            <a:prstGeom prst="rect">
              <a:avLst/>
            </a:prstGeom>
            <a:solidFill>
              <a:srgbClr val="87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9" name="Google Shape;819;p14"/>
            <p:cNvSpPr/>
            <p:nvPr/>
          </p:nvSpPr>
          <p:spPr>
            <a:xfrm>
              <a:off x="3911600" y="5086350"/>
              <a:ext cx="31800" cy="57300"/>
            </a:xfrm>
            <a:prstGeom prst="rect">
              <a:avLst/>
            </a:prstGeom>
            <a:solidFill>
              <a:srgbClr val="88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0" name="Google Shape;820;p14"/>
            <p:cNvSpPr/>
            <p:nvPr/>
          </p:nvSpPr>
          <p:spPr>
            <a:xfrm>
              <a:off x="3937000" y="5086350"/>
              <a:ext cx="31800" cy="57300"/>
            </a:xfrm>
            <a:prstGeom prst="rect">
              <a:avLst/>
            </a:prstGeom>
            <a:solidFill>
              <a:srgbClr val="88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1" name="Google Shape;821;p14"/>
            <p:cNvSpPr/>
            <p:nvPr/>
          </p:nvSpPr>
          <p:spPr>
            <a:xfrm>
              <a:off x="3962400" y="5086350"/>
              <a:ext cx="31800" cy="573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2" name="Google Shape;822;p14"/>
            <p:cNvSpPr/>
            <p:nvPr/>
          </p:nvSpPr>
          <p:spPr>
            <a:xfrm>
              <a:off x="3987800" y="5086350"/>
              <a:ext cx="31800" cy="573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3" name="Google Shape;823;p14"/>
            <p:cNvSpPr/>
            <p:nvPr/>
          </p:nvSpPr>
          <p:spPr>
            <a:xfrm>
              <a:off x="4013200" y="5086350"/>
              <a:ext cx="31800" cy="573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4" name="Google Shape;824;p14"/>
            <p:cNvSpPr/>
            <p:nvPr/>
          </p:nvSpPr>
          <p:spPr>
            <a:xfrm>
              <a:off x="4038600" y="5086350"/>
              <a:ext cx="31800" cy="573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5" name="Google Shape;825;p14"/>
            <p:cNvSpPr/>
            <p:nvPr/>
          </p:nvSpPr>
          <p:spPr>
            <a:xfrm>
              <a:off x="4064000" y="5086350"/>
              <a:ext cx="31800" cy="573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6" name="Google Shape;826;p14"/>
            <p:cNvSpPr/>
            <p:nvPr/>
          </p:nvSpPr>
          <p:spPr>
            <a:xfrm>
              <a:off x="4089400" y="5086350"/>
              <a:ext cx="31800" cy="57300"/>
            </a:xfrm>
            <a:prstGeom prst="rect">
              <a:avLst/>
            </a:prstGeom>
            <a:solidFill>
              <a:srgbClr val="89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7" name="Google Shape;827;p14"/>
            <p:cNvSpPr/>
            <p:nvPr/>
          </p:nvSpPr>
          <p:spPr>
            <a:xfrm>
              <a:off x="4114800" y="5086350"/>
              <a:ext cx="31800" cy="573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8" name="Google Shape;828;p14"/>
            <p:cNvSpPr/>
            <p:nvPr/>
          </p:nvSpPr>
          <p:spPr>
            <a:xfrm>
              <a:off x="4140200" y="5086350"/>
              <a:ext cx="31800" cy="573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9" name="Google Shape;829;p14"/>
            <p:cNvSpPr/>
            <p:nvPr/>
          </p:nvSpPr>
          <p:spPr>
            <a:xfrm>
              <a:off x="4165600" y="5086350"/>
              <a:ext cx="31800" cy="573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0" name="Google Shape;830;p14"/>
            <p:cNvSpPr/>
            <p:nvPr/>
          </p:nvSpPr>
          <p:spPr>
            <a:xfrm>
              <a:off x="4191000" y="5086350"/>
              <a:ext cx="31800" cy="573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1" name="Google Shape;831;p14"/>
            <p:cNvSpPr/>
            <p:nvPr/>
          </p:nvSpPr>
          <p:spPr>
            <a:xfrm>
              <a:off x="4216400" y="5086350"/>
              <a:ext cx="31800" cy="573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2" name="Google Shape;832;p14"/>
            <p:cNvSpPr/>
            <p:nvPr/>
          </p:nvSpPr>
          <p:spPr>
            <a:xfrm>
              <a:off x="4241800" y="5086350"/>
              <a:ext cx="31800" cy="573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3" name="Google Shape;833;p14"/>
            <p:cNvSpPr/>
            <p:nvPr/>
          </p:nvSpPr>
          <p:spPr>
            <a:xfrm>
              <a:off x="4267200" y="5086350"/>
              <a:ext cx="31800" cy="57300"/>
            </a:xfrm>
            <a:prstGeom prst="rect">
              <a:avLst/>
            </a:prstGeom>
            <a:solidFill>
              <a:srgbClr val="89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4" name="Google Shape;834;p14"/>
            <p:cNvSpPr/>
            <p:nvPr/>
          </p:nvSpPr>
          <p:spPr>
            <a:xfrm>
              <a:off x="4292600" y="5086350"/>
              <a:ext cx="31800" cy="57300"/>
            </a:xfrm>
            <a:prstGeom prst="rect">
              <a:avLst/>
            </a:prstGeom>
            <a:solidFill>
              <a:srgbClr val="8A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5" name="Google Shape;835;p14"/>
            <p:cNvSpPr/>
            <p:nvPr/>
          </p:nvSpPr>
          <p:spPr>
            <a:xfrm>
              <a:off x="4318000" y="5086350"/>
              <a:ext cx="31800" cy="57300"/>
            </a:xfrm>
            <a:prstGeom prst="rect">
              <a:avLst/>
            </a:prstGeom>
            <a:solidFill>
              <a:srgbClr val="8A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6" name="Google Shape;836;p14"/>
            <p:cNvSpPr/>
            <p:nvPr/>
          </p:nvSpPr>
          <p:spPr>
            <a:xfrm>
              <a:off x="4343400" y="5086350"/>
              <a:ext cx="31800" cy="573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7" name="Google Shape;837;p14"/>
            <p:cNvSpPr/>
            <p:nvPr/>
          </p:nvSpPr>
          <p:spPr>
            <a:xfrm>
              <a:off x="4368800" y="5086350"/>
              <a:ext cx="31800" cy="573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8" name="Google Shape;838;p14"/>
            <p:cNvSpPr/>
            <p:nvPr/>
          </p:nvSpPr>
          <p:spPr>
            <a:xfrm>
              <a:off x="4394200" y="5086350"/>
              <a:ext cx="31800" cy="573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9" name="Google Shape;839;p14"/>
            <p:cNvSpPr/>
            <p:nvPr/>
          </p:nvSpPr>
          <p:spPr>
            <a:xfrm>
              <a:off x="4419600" y="5086350"/>
              <a:ext cx="31800" cy="573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0" name="Google Shape;840;p14"/>
            <p:cNvSpPr/>
            <p:nvPr/>
          </p:nvSpPr>
          <p:spPr>
            <a:xfrm>
              <a:off x="4445000" y="5086350"/>
              <a:ext cx="31800" cy="573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1" name="Google Shape;841;p14"/>
            <p:cNvSpPr/>
            <p:nvPr/>
          </p:nvSpPr>
          <p:spPr>
            <a:xfrm>
              <a:off x="4470400" y="5086350"/>
              <a:ext cx="31800" cy="57300"/>
            </a:xfrm>
            <a:prstGeom prst="rect">
              <a:avLst/>
            </a:prstGeom>
            <a:solidFill>
              <a:srgbClr val="8B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2" name="Google Shape;842;p14"/>
            <p:cNvSpPr/>
            <p:nvPr/>
          </p:nvSpPr>
          <p:spPr>
            <a:xfrm>
              <a:off x="4495800" y="5086350"/>
              <a:ext cx="31800" cy="573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3" name="Google Shape;843;p14"/>
            <p:cNvSpPr/>
            <p:nvPr/>
          </p:nvSpPr>
          <p:spPr>
            <a:xfrm>
              <a:off x="4521200" y="5086350"/>
              <a:ext cx="31800" cy="573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4" name="Google Shape;844;p14"/>
            <p:cNvSpPr/>
            <p:nvPr/>
          </p:nvSpPr>
          <p:spPr>
            <a:xfrm>
              <a:off x="4546600" y="5086350"/>
              <a:ext cx="31800" cy="573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5" name="Google Shape;845;p14"/>
            <p:cNvSpPr/>
            <p:nvPr/>
          </p:nvSpPr>
          <p:spPr>
            <a:xfrm>
              <a:off x="4572000" y="5086350"/>
              <a:ext cx="31800" cy="573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6" name="Google Shape;846;p14"/>
            <p:cNvSpPr/>
            <p:nvPr/>
          </p:nvSpPr>
          <p:spPr>
            <a:xfrm>
              <a:off x="4597400" y="5086350"/>
              <a:ext cx="31800" cy="573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7" name="Google Shape;847;p14"/>
            <p:cNvSpPr/>
            <p:nvPr/>
          </p:nvSpPr>
          <p:spPr>
            <a:xfrm>
              <a:off x="4622800" y="5086350"/>
              <a:ext cx="31800" cy="573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8" name="Google Shape;848;p14"/>
            <p:cNvSpPr/>
            <p:nvPr/>
          </p:nvSpPr>
          <p:spPr>
            <a:xfrm>
              <a:off x="4648200" y="5086350"/>
              <a:ext cx="31800" cy="57300"/>
            </a:xfrm>
            <a:prstGeom prst="rect">
              <a:avLst/>
            </a:prstGeom>
            <a:solidFill>
              <a:srgbClr val="8B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9" name="Google Shape;849;p14"/>
            <p:cNvSpPr/>
            <p:nvPr/>
          </p:nvSpPr>
          <p:spPr>
            <a:xfrm>
              <a:off x="4673600" y="5086350"/>
              <a:ext cx="31800" cy="573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0" name="Google Shape;850;p14"/>
            <p:cNvSpPr/>
            <p:nvPr/>
          </p:nvSpPr>
          <p:spPr>
            <a:xfrm>
              <a:off x="4699000" y="5086350"/>
              <a:ext cx="31800" cy="573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1" name="Google Shape;851;p14"/>
            <p:cNvSpPr/>
            <p:nvPr/>
          </p:nvSpPr>
          <p:spPr>
            <a:xfrm>
              <a:off x="4724400" y="5086350"/>
              <a:ext cx="31800" cy="573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2" name="Google Shape;852;p14"/>
            <p:cNvSpPr/>
            <p:nvPr/>
          </p:nvSpPr>
          <p:spPr>
            <a:xfrm>
              <a:off x="4749800" y="5086350"/>
              <a:ext cx="31800" cy="573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3" name="Google Shape;853;p14"/>
            <p:cNvSpPr/>
            <p:nvPr/>
          </p:nvSpPr>
          <p:spPr>
            <a:xfrm>
              <a:off x="4775200" y="5086350"/>
              <a:ext cx="31800" cy="573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 name="Google Shape;854;p14"/>
            <p:cNvSpPr/>
            <p:nvPr/>
          </p:nvSpPr>
          <p:spPr>
            <a:xfrm>
              <a:off x="4800600" y="5086350"/>
              <a:ext cx="31800" cy="57300"/>
            </a:xfrm>
            <a:prstGeom prst="rect">
              <a:avLst/>
            </a:prstGeom>
            <a:solidFill>
              <a:srgbClr val="8C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 name="Google Shape;855;p14"/>
            <p:cNvSpPr/>
            <p:nvPr/>
          </p:nvSpPr>
          <p:spPr>
            <a:xfrm>
              <a:off x="4826000" y="5086350"/>
              <a:ext cx="31800" cy="57300"/>
            </a:xfrm>
            <a:prstGeom prst="rect">
              <a:avLst/>
            </a:prstGeom>
            <a:solidFill>
              <a:srgbClr val="8C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6" name="Google Shape;856;p14"/>
            <p:cNvSpPr/>
            <p:nvPr/>
          </p:nvSpPr>
          <p:spPr>
            <a:xfrm>
              <a:off x="4851400" y="5086350"/>
              <a:ext cx="31800" cy="57300"/>
            </a:xfrm>
            <a:prstGeom prst="rect">
              <a:avLst/>
            </a:prstGeom>
            <a:solidFill>
              <a:srgbClr val="8D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7" name="Google Shape;857;p14"/>
            <p:cNvSpPr/>
            <p:nvPr/>
          </p:nvSpPr>
          <p:spPr>
            <a:xfrm>
              <a:off x="4876800" y="5086350"/>
              <a:ext cx="31800" cy="573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8" name="Google Shape;858;p14"/>
            <p:cNvSpPr/>
            <p:nvPr/>
          </p:nvSpPr>
          <p:spPr>
            <a:xfrm>
              <a:off x="4902200" y="5086350"/>
              <a:ext cx="31800" cy="573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9" name="Google Shape;859;p14"/>
            <p:cNvSpPr/>
            <p:nvPr/>
          </p:nvSpPr>
          <p:spPr>
            <a:xfrm>
              <a:off x="4927600" y="5086350"/>
              <a:ext cx="31800" cy="573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0" name="Google Shape;860;p14"/>
            <p:cNvSpPr/>
            <p:nvPr/>
          </p:nvSpPr>
          <p:spPr>
            <a:xfrm>
              <a:off x="4953000" y="5086350"/>
              <a:ext cx="31800" cy="573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1" name="Google Shape;861;p14"/>
            <p:cNvSpPr/>
            <p:nvPr/>
          </p:nvSpPr>
          <p:spPr>
            <a:xfrm>
              <a:off x="4978400" y="5086350"/>
              <a:ext cx="31800" cy="573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2" name="Google Shape;862;p14"/>
            <p:cNvSpPr/>
            <p:nvPr/>
          </p:nvSpPr>
          <p:spPr>
            <a:xfrm>
              <a:off x="5003800" y="5086350"/>
              <a:ext cx="31800" cy="573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3" name="Google Shape;863;p14"/>
            <p:cNvSpPr/>
            <p:nvPr/>
          </p:nvSpPr>
          <p:spPr>
            <a:xfrm>
              <a:off x="5029200" y="5086350"/>
              <a:ext cx="31800" cy="57300"/>
            </a:xfrm>
            <a:prstGeom prst="rect">
              <a:avLst/>
            </a:prstGeom>
            <a:solidFill>
              <a:srgbClr val="8D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4" name="Google Shape;864;p14"/>
            <p:cNvSpPr/>
            <p:nvPr/>
          </p:nvSpPr>
          <p:spPr>
            <a:xfrm>
              <a:off x="5054600" y="5086350"/>
              <a:ext cx="31800" cy="573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5" name="Google Shape;865;p14"/>
            <p:cNvSpPr/>
            <p:nvPr/>
          </p:nvSpPr>
          <p:spPr>
            <a:xfrm>
              <a:off x="5080000" y="5086350"/>
              <a:ext cx="31800" cy="573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6" name="Google Shape;866;p14"/>
            <p:cNvSpPr/>
            <p:nvPr/>
          </p:nvSpPr>
          <p:spPr>
            <a:xfrm>
              <a:off x="5105400" y="5086350"/>
              <a:ext cx="31800" cy="573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7" name="Google Shape;867;p14"/>
            <p:cNvSpPr/>
            <p:nvPr/>
          </p:nvSpPr>
          <p:spPr>
            <a:xfrm>
              <a:off x="5130800" y="5086350"/>
              <a:ext cx="31800" cy="573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8" name="Google Shape;868;p14"/>
            <p:cNvSpPr/>
            <p:nvPr/>
          </p:nvSpPr>
          <p:spPr>
            <a:xfrm>
              <a:off x="5156200" y="5086350"/>
              <a:ext cx="31800" cy="573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9" name="Google Shape;869;p14"/>
            <p:cNvSpPr/>
            <p:nvPr/>
          </p:nvSpPr>
          <p:spPr>
            <a:xfrm>
              <a:off x="5181600" y="5086350"/>
              <a:ext cx="31800" cy="57300"/>
            </a:xfrm>
            <a:prstGeom prst="rect">
              <a:avLst/>
            </a:prstGeom>
            <a:solidFill>
              <a:srgbClr val="8E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0" name="Google Shape;870;p14"/>
            <p:cNvSpPr/>
            <p:nvPr/>
          </p:nvSpPr>
          <p:spPr>
            <a:xfrm>
              <a:off x="5207000" y="5086350"/>
              <a:ext cx="31800" cy="57300"/>
            </a:xfrm>
            <a:prstGeom prst="rect">
              <a:avLst/>
            </a:prstGeom>
            <a:solidFill>
              <a:srgbClr val="8E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1" name="Google Shape;871;p14"/>
            <p:cNvSpPr/>
            <p:nvPr/>
          </p:nvSpPr>
          <p:spPr>
            <a:xfrm>
              <a:off x="5232400" y="5086350"/>
              <a:ext cx="31800" cy="57300"/>
            </a:xfrm>
            <a:prstGeom prst="rect">
              <a:avLst/>
            </a:prstGeom>
            <a:solidFill>
              <a:srgbClr val="8F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2" name="Google Shape;872;p14"/>
            <p:cNvSpPr/>
            <p:nvPr/>
          </p:nvSpPr>
          <p:spPr>
            <a:xfrm>
              <a:off x="5257800" y="5086350"/>
              <a:ext cx="31800" cy="573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3" name="Google Shape;873;p14"/>
            <p:cNvSpPr/>
            <p:nvPr/>
          </p:nvSpPr>
          <p:spPr>
            <a:xfrm>
              <a:off x="5283200" y="5086350"/>
              <a:ext cx="31800" cy="573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4" name="Google Shape;874;p14"/>
            <p:cNvSpPr/>
            <p:nvPr/>
          </p:nvSpPr>
          <p:spPr>
            <a:xfrm>
              <a:off x="5308600" y="5086350"/>
              <a:ext cx="31800" cy="573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5" name="Google Shape;875;p14"/>
            <p:cNvSpPr/>
            <p:nvPr/>
          </p:nvSpPr>
          <p:spPr>
            <a:xfrm>
              <a:off x="5334000" y="5086350"/>
              <a:ext cx="31800" cy="573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6" name="Google Shape;876;p14"/>
            <p:cNvSpPr/>
            <p:nvPr/>
          </p:nvSpPr>
          <p:spPr>
            <a:xfrm>
              <a:off x="5359400" y="5086350"/>
              <a:ext cx="31800" cy="573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7" name="Google Shape;877;p14"/>
            <p:cNvSpPr/>
            <p:nvPr/>
          </p:nvSpPr>
          <p:spPr>
            <a:xfrm>
              <a:off x="5384800" y="5086350"/>
              <a:ext cx="31800" cy="573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8" name="Google Shape;878;p14"/>
            <p:cNvSpPr/>
            <p:nvPr/>
          </p:nvSpPr>
          <p:spPr>
            <a:xfrm>
              <a:off x="5410200" y="5086350"/>
              <a:ext cx="31800" cy="57300"/>
            </a:xfrm>
            <a:prstGeom prst="rect">
              <a:avLst/>
            </a:prstGeom>
            <a:solidFill>
              <a:srgbClr val="8F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9" name="Google Shape;879;p14"/>
            <p:cNvSpPr/>
            <p:nvPr/>
          </p:nvSpPr>
          <p:spPr>
            <a:xfrm>
              <a:off x="5435600" y="5086350"/>
              <a:ext cx="31800" cy="57300"/>
            </a:xfrm>
            <a:prstGeom prst="rect">
              <a:avLst/>
            </a:prstGeom>
            <a:solidFill>
              <a:srgbClr val="90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0" name="Google Shape;880;p14"/>
            <p:cNvSpPr/>
            <p:nvPr/>
          </p:nvSpPr>
          <p:spPr>
            <a:xfrm>
              <a:off x="5461000" y="5086350"/>
              <a:ext cx="31800" cy="57300"/>
            </a:xfrm>
            <a:prstGeom prst="rect">
              <a:avLst/>
            </a:prstGeom>
            <a:solidFill>
              <a:srgbClr val="90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1" name="Google Shape;881;p14"/>
            <p:cNvSpPr/>
            <p:nvPr/>
          </p:nvSpPr>
          <p:spPr>
            <a:xfrm>
              <a:off x="5486400" y="5086350"/>
              <a:ext cx="31800" cy="573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2" name="Google Shape;882;p14"/>
            <p:cNvSpPr/>
            <p:nvPr/>
          </p:nvSpPr>
          <p:spPr>
            <a:xfrm>
              <a:off x="5511800" y="5086350"/>
              <a:ext cx="31800" cy="573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3" name="Google Shape;883;p14"/>
            <p:cNvSpPr/>
            <p:nvPr/>
          </p:nvSpPr>
          <p:spPr>
            <a:xfrm>
              <a:off x="5537200" y="5086350"/>
              <a:ext cx="31800" cy="573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4" name="Google Shape;884;p14"/>
            <p:cNvSpPr/>
            <p:nvPr/>
          </p:nvSpPr>
          <p:spPr>
            <a:xfrm>
              <a:off x="5562600" y="5086350"/>
              <a:ext cx="31800" cy="573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5" name="Google Shape;885;p14"/>
            <p:cNvSpPr/>
            <p:nvPr/>
          </p:nvSpPr>
          <p:spPr>
            <a:xfrm>
              <a:off x="5588000" y="5086350"/>
              <a:ext cx="31800" cy="573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6" name="Google Shape;886;p14"/>
            <p:cNvSpPr/>
            <p:nvPr/>
          </p:nvSpPr>
          <p:spPr>
            <a:xfrm>
              <a:off x="5613400" y="5086350"/>
              <a:ext cx="31800" cy="57300"/>
            </a:xfrm>
            <a:prstGeom prst="rect">
              <a:avLst/>
            </a:prstGeom>
            <a:solidFill>
              <a:srgbClr val="91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7" name="Google Shape;887;p14"/>
            <p:cNvSpPr/>
            <p:nvPr/>
          </p:nvSpPr>
          <p:spPr>
            <a:xfrm>
              <a:off x="5638800" y="5086350"/>
              <a:ext cx="31800" cy="573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8" name="Google Shape;888;p14"/>
            <p:cNvSpPr/>
            <p:nvPr/>
          </p:nvSpPr>
          <p:spPr>
            <a:xfrm>
              <a:off x="5664200" y="5086350"/>
              <a:ext cx="31800" cy="573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9" name="Google Shape;889;p14"/>
            <p:cNvSpPr/>
            <p:nvPr/>
          </p:nvSpPr>
          <p:spPr>
            <a:xfrm>
              <a:off x="5689600" y="5086350"/>
              <a:ext cx="31800" cy="573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0" name="Google Shape;890;p14"/>
            <p:cNvSpPr/>
            <p:nvPr/>
          </p:nvSpPr>
          <p:spPr>
            <a:xfrm>
              <a:off x="5715000" y="5086350"/>
              <a:ext cx="31800" cy="573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1" name="Google Shape;891;p14"/>
            <p:cNvSpPr/>
            <p:nvPr/>
          </p:nvSpPr>
          <p:spPr>
            <a:xfrm>
              <a:off x="5740400" y="5086350"/>
              <a:ext cx="31800" cy="573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2" name="Google Shape;892;p14"/>
            <p:cNvSpPr/>
            <p:nvPr/>
          </p:nvSpPr>
          <p:spPr>
            <a:xfrm>
              <a:off x="5765800" y="5086350"/>
              <a:ext cx="31800" cy="573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3" name="Google Shape;893;p14"/>
            <p:cNvSpPr/>
            <p:nvPr/>
          </p:nvSpPr>
          <p:spPr>
            <a:xfrm>
              <a:off x="5791200" y="5086350"/>
              <a:ext cx="31800" cy="57300"/>
            </a:xfrm>
            <a:prstGeom prst="rect">
              <a:avLst/>
            </a:prstGeom>
            <a:solidFill>
              <a:srgbClr val="91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4" name="Google Shape;894;p14"/>
            <p:cNvSpPr/>
            <p:nvPr/>
          </p:nvSpPr>
          <p:spPr>
            <a:xfrm>
              <a:off x="5816600" y="5086350"/>
              <a:ext cx="31800" cy="573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5" name="Google Shape;895;p14"/>
            <p:cNvSpPr/>
            <p:nvPr/>
          </p:nvSpPr>
          <p:spPr>
            <a:xfrm>
              <a:off x="5842000" y="5086350"/>
              <a:ext cx="31800" cy="573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6" name="Google Shape;896;p14"/>
            <p:cNvSpPr/>
            <p:nvPr/>
          </p:nvSpPr>
          <p:spPr>
            <a:xfrm>
              <a:off x="5867400" y="5086350"/>
              <a:ext cx="31800" cy="573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7" name="Google Shape;897;p14"/>
            <p:cNvSpPr/>
            <p:nvPr/>
          </p:nvSpPr>
          <p:spPr>
            <a:xfrm>
              <a:off x="5892800" y="5086350"/>
              <a:ext cx="31800" cy="573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8" name="Google Shape;898;p14"/>
            <p:cNvSpPr/>
            <p:nvPr/>
          </p:nvSpPr>
          <p:spPr>
            <a:xfrm>
              <a:off x="5918200" y="5086350"/>
              <a:ext cx="31800" cy="573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9" name="Google Shape;899;p14"/>
            <p:cNvSpPr/>
            <p:nvPr/>
          </p:nvSpPr>
          <p:spPr>
            <a:xfrm>
              <a:off x="5943600" y="5086350"/>
              <a:ext cx="31800" cy="57300"/>
            </a:xfrm>
            <a:prstGeom prst="rect">
              <a:avLst/>
            </a:prstGeom>
            <a:solidFill>
              <a:srgbClr val="92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0" name="Google Shape;900;p14"/>
            <p:cNvSpPr/>
            <p:nvPr/>
          </p:nvSpPr>
          <p:spPr>
            <a:xfrm>
              <a:off x="5969000" y="5086350"/>
              <a:ext cx="31800" cy="57300"/>
            </a:xfrm>
            <a:prstGeom prst="rect">
              <a:avLst/>
            </a:prstGeom>
            <a:solidFill>
              <a:srgbClr val="92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1" name="Google Shape;901;p14"/>
            <p:cNvSpPr/>
            <p:nvPr/>
          </p:nvSpPr>
          <p:spPr>
            <a:xfrm>
              <a:off x="5994400" y="5086350"/>
              <a:ext cx="31800" cy="57300"/>
            </a:xfrm>
            <a:prstGeom prst="rect">
              <a:avLst/>
            </a:prstGeom>
            <a:solidFill>
              <a:srgbClr val="93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2" name="Google Shape;902;p14"/>
            <p:cNvSpPr/>
            <p:nvPr/>
          </p:nvSpPr>
          <p:spPr>
            <a:xfrm>
              <a:off x="6019800" y="5086350"/>
              <a:ext cx="31800" cy="573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3" name="Google Shape;903;p14"/>
            <p:cNvSpPr/>
            <p:nvPr/>
          </p:nvSpPr>
          <p:spPr>
            <a:xfrm>
              <a:off x="6045200" y="5086350"/>
              <a:ext cx="31800" cy="573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4" name="Google Shape;904;p14"/>
            <p:cNvSpPr/>
            <p:nvPr/>
          </p:nvSpPr>
          <p:spPr>
            <a:xfrm>
              <a:off x="6070600" y="5086350"/>
              <a:ext cx="31800" cy="573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5" name="Google Shape;905;p14"/>
            <p:cNvSpPr/>
            <p:nvPr/>
          </p:nvSpPr>
          <p:spPr>
            <a:xfrm>
              <a:off x="6096000" y="5086350"/>
              <a:ext cx="31800" cy="573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6" name="Google Shape;906;p14"/>
            <p:cNvSpPr/>
            <p:nvPr/>
          </p:nvSpPr>
          <p:spPr>
            <a:xfrm>
              <a:off x="6121400" y="5086350"/>
              <a:ext cx="31800" cy="573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7" name="Google Shape;907;p14"/>
            <p:cNvSpPr/>
            <p:nvPr/>
          </p:nvSpPr>
          <p:spPr>
            <a:xfrm>
              <a:off x="6146800" y="5086350"/>
              <a:ext cx="31800" cy="573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8" name="Google Shape;908;p14"/>
            <p:cNvSpPr/>
            <p:nvPr/>
          </p:nvSpPr>
          <p:spPr>
            <a:xfrm>
              <a:off x="6172200" y="5086350"/>
              <a:ext cx="31800" cy="57300"/>
            </a:xfrm>
            <a:prstGeom prst="rect">
              <a:avLst/>
            </a:prstGeom>
            <a:solidFill>
              <a:srgbClr val="93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9" name="Google Shape;909;p14"/>
            <p:cNvSpPr/>
            <p:nvPr/>
          </p:nvSpPr>
          <p:spPr>
            <a:xfrm>
              <a:off x="6197600" y="5086350"/>
              <a:ext cx="31800" cy="573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0" name="Google Shape;910;p14"/>
            <p:cNvSpPr/>
            <p:nvPr/>
          </p:nvSpPr>
          <p:spPr>
            <a:xfrm>
              <a:off x="6223000" y="5086350"/>
              <a:ext cx="31800" cy="573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1" name="Google Shape;911;p14"/>
            <p:cNvSpPr/>
            <p:nvPr/>
          </p:nvSpPr>
          <p:spPr>
            <a:xfrm>
              <a:off x="6248400" y="5086350"/>
              <a:ext cx="31800" cy="573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2" name="Google Shape;912;p14"/>
            <p:cNvSpPr/>
            <p:nvPr/>
          </p:nvSpPr>
          <p:spPr>
            <a:xfrm>
              <a:off x="6273800" y="5086350"/>
              <a:ext cx="31800" cy="573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3" name="Google Shape;913;p14"/>
            <p:cNvSpPr/>
            <p:nvPr/>
          </p:nvSpPr>
          <p:spPr>
            <a:xfrm>
              <a:off x="6299200" y="5086350"/>
              <a:ext cx="31800" cy="573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4" name="Google Shape;914;p14"/>
            <p:cNvSpPr/>
            <p:nvPr/>
          </p:nvSpPr>
          <p:spPr>
            <a:xfrm>
              <a:off x="6324600" y="5086350"/>
              <a:ext cx="31800" cy="57300"/>
            </a:xfrm>
            <a:prstGeom prst="rect">
              <a:avLst/>
            </a:prstGeom>
            <a:solidFill>
              <a:srgbClr val="94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5" name="Google Shape;915;p14"/>
            <p:cNvSpPr/>
            <p:nvPr/>
          </p:nvSpPr>
          <p:spPr>
            <a:xfrm>
              <a:off x="6350000" y="5086350"/>
              <a:ext cx="31800" cy="57300"/>
            </a:xfrm>
            <a:prstGeom prst="rect">
              <a:avLst/>
            </a:prstGeom>
            <a:solidFill>
              <a:srgbClr val="94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6" name="Google Shape;916;p14"/>
            <p:cNvSpPr/>
            <p:nvPr/>
          </p:nvSpPr>
          <p:spPr>
            <a:xfrm>
              <a:off x="6375400" y="5086350"/>
              <a:ext cx="31800" cy="57300"/>
            </a:xfrm>
            <a:prstGeom prst="rect">
              <a:avLst/>
            </a:prstGeom>
            <a:solidFill>
              <a:srgbClr val="95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7" name="Google Shape;917;p14"/>
            <p:cNvSpPr/>
            <p:nvPr/>
          </p:nvSpPr>
          <p:spPr>
            <a:xfrm>
              <a:off x="6400800" y="5086350"/>
              <a:ext cx="31800" cy="573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8" name="Google Shape;918;p14"/>
            <p:cNvSpPr/>
            <p:nvPr/>
          </p:nvSpPr>
          <p:spPr>
            <a:xfrm>
              <a:off x="6426200" y="5086350"/>
              <a:ext cx="31800" cy="573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9" name="Google Shape;919;p14"/>
            <p:cNvSpPr/>
            <p:nvPr/>
          </p:nvSpPr>
          <p:spPr>
            <a:xfrm>
              <a:off x="6451600" y="5086350"/>
              <a:ext cx="31800" cy="573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0" name="Google Shape;920;p14"/>
            <p:cNvSpPr/>
            <p:nvPr/>
          </p:nvSpPr>
          <p:spPr>
            <a:xfrm>
              <a:off x="6477000" y="5086350"/>
              <a:ext cx="31800" cy="573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1" name="Google Shape;921;p14"/>
            <p:cNvSpPr/>
            <p:nvPr/>
          </p:nvSpPr>
          <p:spPr>
            <a:xfrm>
              <a:off x="6502400" y="5086350"/>
              <a:ext cx="31800" cy="573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2" name="Google Shape;922;p14"/>
            <p:cNvSpPr/>
            <p:nvPr/>
          </p:nvSpPr>
          <p:spPr>
            <a:xfrm>
              <a:off x="6527800" y="5086350"/>
              <a:ext cx="31800" cy="573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3" name="Google Shape;923;p14"/>
            <p:cNvSpPr/>
            <p:nvPr/>
          </p:nvSpPr>
          <p:spPr>
            <a:xfrm>
              <a:off x="6553200" y="5086350"/>
              <a:ext cx="31800" cy="57300"/>
            </a:xfrm>
            <a:prstGeom prst="rect">
              <a:avLst/>
            </a:prstGeom>
            <a:solidFill>
              <a:srgbClr val="95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4" name="Google Shape;924;p14"/>
            <p:cNvSpPr/>
            <p:nvPr/>
          </p:nvSpPr>
          <p:spPr>
            <a:xfrm>
              <a:off x="6578600" y="5086350"/>
              <a:ext cx="31800" cy="573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5" name="Google Shape;925;p14"/>
            <p:cNvSpPr/>
            <p:nvPr/>
          </p:nvSpPr>
          <p:spPr>
            <a:xfrm>
              <a:off x="6604000" y="5086350"/>
              <a:ext cx="31800" cy="573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6" name="Google Shape;926;p14"/>
            <p:cNvSpPr/>
            <p:nvPr/>
          </p:nvSpPr>
          <p:spPr>
            <a:xfrm>
              <a:off x="6629400" y="5086350"/>
              <a:ext cx="31800" cy="573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7" name="Google Shape;927;p14"/>
            <p:cNvSpPr/>
            <p:nvPr/>
          </p:nvSpPr>
          <p:spPr>
            <a:xfrm>
              <a:off x="6654800" y="5086350"/>
              <a:ext cx="31800" cy="573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8" name="Google Shape;928;p14"/>
            <p:cNvSpPr/>
            <p:nvPr/>
          </p:nvSpPr>
          <p:spPr>
            <a:xfrm>
              <a:off x="6680200" y="5086350"/>
              <a:ext cx="31800" cy="573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9" name="Google Shape;929;p14"/>
            <p:cNvSpPr/>
            <p:nvPr/>
          </p:nvSpPr>
          <p:spPr>
            <a:xfrm>
              <a:off x="6705600" y="5086350"/>
              <a:ext cx="31800" cy="57300"/>
            </a:xfrm>
            <a:prstGeom prst="rect">
              <a:avLst/>
            </a:prstGeom>
            <a:solidFill>
              <a:srgbClr val="96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0" name="Google Shape;930;p14"/>
            <p:cNvSpPr/>
            <p:nvPr/>
          </p:nvSpPr>
          <p:spPr>
            <a:xfrm>
              <a:off x="6731000" y="5086350"/>
              <a:ext cx="31800" cy="57300"/>
            </a:xfrm>
            <a:prstGeom prst="rect">
              <a:avLst/>
            </a:prstGeom>
            <a:solidFill>
              <a:srgbClr val="96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1" name="Google Shape;931;p14"/>
            <p:cNvSpPr/>
            <p:nvPr/>
          </p:nvSpPr>
          <p:spPr>
            <a:xfrm>
              <a:off x="6756400" y="5086350"/>
              <a:ext cx="31800" cy="57300"/>
            </a:xfrm>
            <a:prstGeom prst="rect">
              <a:avLst/>
            </a:prstGeom>
            <a:solidFill>
              <a:srgbClr val="97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2" name="Google Shape;932;p14"/>
            <p:cNvSpPr/>
            <p:nvPr/>
          </p:nvSpPr>
          <p:spPr>
            <a:xfrm>
              <a:off x="6781800" y="5086350"/>
              <a:ext cx="31800" cy="573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3" name="Google Shape;933;p14"/>
            <p:cNvSpPr/>
            <p:nvPr/>
          </p:nvSpPr>
          <p:spPr>
            <a:xfrm>
              <a:off x="6807200" y="5086350"/>
              <a:ext cx="31800" cy="573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4" name="Google Shape;934;p14"/>
            <p:cNvSpPr/>
            <p:nvPr/>
          </p:nvSpPr>
          <p:spPr>
            <a:xfrm>
              <a:off x="6832600" y="5086350"/>
              <a:ext cx="31800" cy="573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5" name="Google Shape;935;p14"/>
            <p:cNvSpPr/>
            <p:nvPr/>
          </p:nvSpPr>
          <p:spPr>
            <a:xfrm>
              <a:off x="6858000" y="5086350"/>
              <a:ext cx="31800" cy="57300"/>
            </a:xfrm>
            <a:prstGeom prst="rect">
              <a:avLst/>
            </a:prstGeom>
            <a:solidFill>
              <a:srgbClr val="979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6" name="Google Shape;936;p14"/>
            <p:cNvSpPr/>
            <p:nvPr/>
          </p:nvSpPr>
          <p:spPr>
            <a:xfrm>
              <a:off x="6883400" y="5086350"/>
              <a:ext cx="31800" cy="573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7" name="Google Shape;937;p14"/>
            <p:cNvSpPr/>
            <p:nvPr/>
          </p:nvSpPr>
          <p:spPr>
            <a:xfrm>
              <a:off x="6908800" y="5086350"/>
              <a:ext cx="31800" cy="573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8" name="Google Shape;938;p14"/>
            <p:cNvSpPr/>
            <p:nvPr/>
          </p:nvSpPr>
          <p:spPr>
            <a:xfrm>
              <a:off x="6934200" y="5086350"/>
              <a:ext cx="31800" cy="57300"/>
            </a:xfrm>
            <a:prstGeom prst="rect">
              <a:avLst/>
            </a:prstGeom>
            <a:solidFill>
              <a:srgbClr val="98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9" name="Google Shape;939;p14"/>
            <p:cNvSpPr/>
            <p:nvPr/>
          </p:nvSpPr>
          <p:spPr>
            <a:xfrm>
              <a:off x="6959600" y="5086350"/>
              <a:ext cx="31800" cy="573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0" name="Google Shape;940;p14"/>
            <p:cNvSpPr/>
            <p:nvPr/>
          </p:nvSpPr>
          <p:spPr>
            <a:xfrm>
              <a:off x="6985000" y="5086350"/>
              <a:ext cx="31800" cy="573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1" name="Google Shape;941;p14"/>
            <p:cNvSpPr/>
            <p:nvPr/>
          </p:nvSpPr>
          <p:spPr>
            <a:xfrm>
              <a:off x="7010400" y="5086350"/>
              <a:ext cx="31800" cy="573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2" name="Google Shape;942;p14"/>
            <p:cNvSpPr/>
            <p:nvPr/>
          </p:nvSpPr>
          <p:spPr>
            <a:xfrm>
              <a:off x="7035800" y="5086350"/>
              <a:ext cx="31800" cy="573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3" name="Google Shape;943;p14"/>
            <p:cNvSpPr/>
            <p:nvPr/>
          </p:nvSpPr>
          <p:spPr>
            <a:xfrm>
              <a:off x="7061200" y="5086350"/>
              <a:ext cx="31800" cy="573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4" name="Google Shape;944;p14"/>
            <p:cNvSpPr/>
            <p:nvPr/>
          </p:nvSpPr>
          <p:spPr>
            <a:xfrm>
              <a:off x="7086600" y="5086350"/>
              <a:ext cx="31800" cy="573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5" name="Google Shape;945;p14"/>
            <p:cNvSpPr/>
            <p:nvPr/>
          </p:nvSpPr>
          <p:spPr>
            <a:xfrm>
              <a:off x="7112000" y="5086350"/>
              <a:ext cx="31800" cy="57300"/>
            </a:xfrm>
            <a:prstGeom prst="rect">
              <a:avLst/>
            </a:prstGeom>
            <a:solidFill>
              <a:srgbClr val="98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6" name="Google Shape;946;p14"/>
            <p:cNvSpPr/>
            <p:nvPr/>
          </p:nvSpPr>
          <p:spPr>
            <a:xfrm>
              <a:off x="7137400" y="5086350"/>
              <a:ext cx="31800" cy="57300"/>
            </a:xfrm>
            <a:prstGeom prst="rect">
              <a:avLst/>
            </a:prstGeom>
            <a:solidFill>
              <a:srgbClr val="99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7" name="Google Shape;947;p14"/>
            <p:cNvSpPr/>
            <p:nvPr/>
          </p:nvSpPr>
          <p:spPr>
            <a:xfrm>
              <a:off x="7162800" y="5086350"/>
              <a:ext cx="31800" cy="57300"/>
            </a:xfrm>
            <a:prstGeom prst="rect">
              <a:avLst/>
            </a:prstGeom>
            <a:solidFill>
              <a:srgbClr val="99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8" name="Google Shape;948;p14"/>
            <p:cNvSpPr/>
            <p:nvPr/>
          </p:nvSpPr>
          <p:spPr>
            <a:xfrm>
              <a:off x="7188200" y="5086350"/>
              <a:ext cx="31800" cy="573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9" name="Google Shape;949;p14"/>
            <p:cNvSpPr/>
            <p:nvPr/>
          </p:nvSpPr>
          <p:spPr>
            <a:xfrm>
              <a:off x="7213600" y="5086350"/>
              <a:ext cx="31800" cy="573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0" name="Google Shape;950;p14"/>
            <p:cNvSpPr/>
            <p:nvPr/>
          </p:nvSpPr>
          <p:spPr>
            <a:xfrm>
              <a:off x="7239000" y="5086350"/>
              <a:ext cx="31800" cy="573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1" name="Google Shape;951;p14"/>
            <p:cNvSpPr/>
            <p:nvPr/>
          </p:nvSpPr>
          <p:spPr>
            <a:xfrm>
              <a:off x="7264400" y="5086350"/>
              <a:ext cx="31800" cy="57300"/>
            </a:xfrm>
            <a:prstGeom prst="rect">
              <a:avLst/>
            </a:prstGeom>
            <a:solidFill>
              <a:srgbClr val="99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2" name="Google Shape;952;p14"/>
            <p:cNvSpPr/>
            <p:nvPr/>
          </p:nvSpPr>
          <p:spPr>
            <a:xfrm>
              <a:off x="7289800" y="5086350"/>
              <a:ext cx="31800" cy="57300"/>
            </a:xfrm>
            <a:prstGeom prst="rect">
              <a:avLst/>
            </a:prstGeom>
            <a:solidFill>
              <a:srgbClr val="99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3" name="Google Shape;953;p14"/>
            <p:cNvSpPr/>
            <p:nvPr/>
          </p:nvSpPr>
          <p:spPr>
            <a:xfrm>
              <a:off x="7315200" y="5086350"/>
              <a:ext cx="31800" cy="57300"/>
            </a:xfrm>
            <a:prstGeom prst="rect">
              <a:avLst/>
            </a:prstGeom>
            <a:solidFill>
              <a:srgbClr val="9A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4" name="Google Shape;954;p14"/>
            <p:cNvSpPr/>
            <p:nvPr/>
          </p:nvSpPr>
          <p:spPr>
            <a:xfrm>
              <a:off x="7340600" y="5086350"/>
              <a:ext cx="31800" cy="573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5" name="Google Shape;955;p14"/>
            <p:cNvSpPr/>
            <p:nvPr/>
          </p:nvSpPr>
          <p:spPr>
            <a:xfrm>
              <a:off x="7366000" y="5086350"/>
              <a:ext cx="31800" cy="573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6" name="Google Shape;956;p14"/>
            <p:cNvSpPr/>
            <p:nvPr/>
          </p:nvSpPr>
          <p:spPr>
            <a:xfrm>
              <a:off x="7391400" y="5086350"/>
              <a:ext cx="31800" cy="573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7" name="Google Shape;957;p14"/>
            <p:cNvSpPr/>
            <p:nvPr/>
          </p:nvSpPr>
          <p:spPr>
            <a:xfrm>
              <a:off x="7416800" y="5086350"/>
              <a:ext cx="31800" cy="573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8" name="Google Shape;958;p14"/>
            <p:cNvSpPr/>
            <p:nvPr/>
          </p:nvSpPr>
          <p:spPr>
            <a:xfrm>
              <a:off x="7442200" y="5086350"/>
              <a:ext cx="31800" cy="573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9" name="Google Shape;959;p14"/>
            <p:cNvSpPr/>
            <p:nvPr/>
          </p:nvSpPr>
          <p:spPr>
            <a:xfrm>
              <a:off x="7467600" y="5086350"/>
              <a:ext cx="31800" cy="573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0" name="Google Shape;960;p14"/>
            <p:cNvSpPr/>
            <p:nvPr/>
          </p:nvSpPr>
          <p:spPr>
            <a:xfrm>
              <a:off x="7493000" y="5086350"/>
              <a:ext cx="31800" cy="57300"/>
            </a:xfrm>
            <a:prstGeom prst="rect">
              <a:avLst/>
            </a:prstGeom>
            <a:solidFill>
              <a:srgbClr val="9A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1" name="Google Shape;961;p14"/>
            <p:cNvSpPr/>
            <p:nvPr/>
          </p:nvSpPr>
          <p:spPr>
            <a:xfrm>
              <a:off x="7518400" y="5086350"/>
              <a:ext cx="31800" cy="57300"/>
            </a:xfrm>
            <a:prstGeom prst="rect">
              <a:avLst/>
            </a:prstGeom>
            <a:solidFill>
              <a:srgbClr val="9B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2" name="Google Shape;962;p14"/>
            <p:cNvSpPr/>
            <p:nvPr/>
          </p:nvSpPr>
          <p:spPr>
            <a:xfrm>
              <a:off x="7543800" y="5086350"/>
              <a:ext cx="31800" cy="57300"/>
            </a:xfrm>
            <a:prstGeom prst="rect">
              <a:avLst/>
            </a:prstGeom>
            <a:solidFill>
              <a:srgbClr val="9B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3" name="Google Shape;963;p14"/>
            <p:cNvSpPr/>
            <p:nvPr/>
          </p:nvSpPr>
          <p:spPr>
            <a:xfrm>
              <a:off x="7569200" y="5086350"/>
              <a:ext cx="31800" cy="573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4" name="Google Shape;964;p14"/>
            <p:cNvSpPr/>
            <p:nvPr/>
          </p:nvSpPr>
          <p:spPr>
            <a:xfrm>
              <a:off x="7594600" y="5086350"/>
              <a:ext cx="31800" cy="573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5" name="Google Shape;965;p14"/>
            <p:cNvSpPr/>
            <p:nvPr/>
          </p:nvSpPr>
          <p:spPr>
            <a:xfrm>
              <a:off x="7620000" y="5086350"/>
              <a:ext cx="31800" cy="573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6" name="Google Shape;966;p14"/>
            <p:cNvSpPr/>
            <p:nvPr/>
          </p:nvSpPr>
          <p:spPr>
            <a:xfrm>
              <a:off x="7645400" y="5086350"/>
              <a:ext cx="31800" cy="573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7" name="Google Shape;967;p14"/>
            <p:cNvSpPr/>
            <p:nvPr/>
          </p:nvSpPr>
          <p:spPr>
            <a:xfrm>
              <a:off x="7670800" y="5086350"/>
              <a:ext cx="31800" cy="573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8" name="Google Shape;968;p14"/>
            <p:cNvSpPr/>
            <p:nvPr/>
          </p:nvSpPr>
          <p:spPr>
            <a:xfrm>
              <a:off x="7696200" y="5086350"/>
              <a:ext cx="31800" cy="57300"/>
            </a:xfrm>
            <a:prstGeom prst="rect">
              <a:avLst/>
            </a:prstGeom>
            <a:solidFill>
              <a:srgbClr val="9C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9" name="Google Shape;969;p14"/>
            <p:cNvSpPr/>
            <p:nvPr/>
          </p:nvSpPr>
          <p:spPr>
            <a:xfrm>
              <a:off x="7721600" y="5086350"/>
              <a:ext cx="31800" cy="573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0" name="Google Shape;970;p14"/>
            <p:cNvSpPr/>
            <p:nvPr/>
          </p:nvSpPr>
          <p:spPr>
            <a:xfrm>
              <a:off x="7747000" y="5086350"/>
              <a:ext cx="31800" cy="573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1" name="Google Shape;971;p14"/>
            <p:cNvSpPr/>
            <p:nvPr/>
          </p:nvSpPr>
          <p:spPr>
            <a:xfrm>
              <a:off x="7772400" y="5086350"/>
              <a:ext cx="31800" cy="573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2" name="Google Shape;972;p14"/>
            <p:cNvSpPr/>
            <p:nvPr/>
          </p:nvSpPr>
          <p:spPr>
            <a:xfrm>
              <a:off x="7797800" y="5086350"/>
              <a:ext cx="31800" cy="573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3" name="Google Shape;973;p14"/>
            <p:cNvSpPr/>
            <p:nvPr/>
          </p:nvSpPr>
          <p:spPr>
            <a:xfrm>
              <a:off x="7823200" y="5086350"/>
              <a:ext cx="31800" cy="573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4" name="Google Shape;974;p14"/>
            <p:cNvSpPr/>
            <p:nvPr/>
          </p:nvSpPr>
          <p:spPr>
            <a:xfrm>
              <a:off x="7848600" y="5086350"/>
              <a:ext cx="31800" cy="573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5" name="Google Shape;975;p14"/>
            <p:cNvSpPr/>
            <p:nvPr/>
          </p:nvSpPr>
          <p:spPr>
            <a:xfrm>
              <a:off x="7874000" y="5086350"/>
              <a:ext cx="31800" cy="57300"/>
            </a:xfrm>
            <a:prstGeom prst="rect">
              <a:avLst/>
            </a:prstGeom>
            <a:solidFill>
              <a:srgbClr val="9C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6" name="Google Shape;976;p14"/>
            <p:cNvSpPr/>
            <p:nvPr/>
          </p:nvSpPr>
          <p:spPr>
            <a:xfrm>
              <a:off x="7899400" y="5086350"/>
              <a:ext cx="31800" cy="57300"/>
            </a:xfrm>
            <a:prstGeom prst="rect">
              <a:avLst/>
            </a:prstGeom>
            <a:solidFill>
              <a:srgbClr val="9D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7" name="Google Shape;977;p14"/>
            <p:cNvSpPr/>
            <p:nvPr/>
          </p:nvSpPr>
          <p:spPr>
            <a:xfrm>
              <a:off x="7924800" y="5086350"/>
              <a:ext cx="31800" cy="57300"/>
            </a:xfrm>
            <a:prstGeom prst="rect">
              <a:avLst/>
            </a:prstGeom>
            <a:solidFill>
              <a:srgbClr val="9D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8" name="Google Shape;978;p14"/>
            <p:cNvSpPr/>
            <p:nvPr/>
          </p:nvSpPr>
          <p:spPr>
            <a:xfrm>
              <a:off x="7950200" y="5086350"/>
              <a:ext cx="31800" cy="573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9" name="Google Shape;979;p14"/>
            <p:cNvSpPr/>
            <p:nvPr/>
          </p:nvSpPr>
          <p:spPr>
            <a:xfrm>
              <a:off x="7975600" y="5086350"/>
              <a:ext cx="31800" cy="573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0" name="Google Shape;980;p14"/>
            <p:cNvSpPr/>
            <p:nvPr/>
          </p:nvSpPr>
          <p:spPr>
            <a:xfrm>
              <a:off x="8001000" y="5086350"/>
              <a:ext cx="31800" cy="573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1" name="Google Shape;981;p14"/>
            <p:cNvSpPr/>
            <p:nvPr/>
          </p:nvSpPr>
          <p:spPr>
            <a:xfrm>
              <a:off x="8026400" y="5086350"/>
              <a:ext cx="31800" cy="573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2" name="Google Shape;982;p14"/>
            <p:cNvSpPr/>
            <p:nvPr/>
          </p:nvSpPr>
          <p:spPr>
            <a:xfrm>
              <a:off x="8051800" y="5086350"/>
              <a:ext cx="31800" cy="573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3" name="Google Shape;983;p14"/>
            <p:cNvSpPr/>
            <p:nvPr/>
          </p:nvSpPr>
          <p:spPr>
            <a:xfrm>
              <a:off x="8077200" y="5086350"/>
              <a:ext cx="31800" cy="57300"/>
            </a:xfrm>
            <a:prstGeom prst="rect">
              <a:avLst/>
            </a:prstGeom>
            <a:solidFill>
              <a:srgbClr val="9E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4" name="Google Shape;984;p14"/>
            <p:cNvSpPr/>
            <p:nvPr/>
          </p:nvSpPr>
          <p:spPr>
            <a:xfrm>
              <a:off x="8102600" y="5086350"/>
              <a:ext cx="31800" cy="573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5" name="Google Shape;985;p14"/>
            <p:cNvSpPr/>
            <p:nvPr/>
          </p:nvSpPr>
          <p:spPr>
            <a:xfrm>
              <a:off x="8128000" y="5086350"/>
              <a:ext cx="31800" cy="573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6" name="Google Shape;986;p14"/>
            <p:cNvSpPr/>
            <p:nvPr/>
          </p:nvSpPr>
          <p:spPr>
            <a:xfrm>
              <a:off x="8153400" y="5086350"/>
              <a:ext cx="31800" cy="573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7" name="Google Shape;987;p14"/>
            <p:cNvSpPr/>
            <p:nvPr/>
          </p:nvSpPr>
          <p:spPr>
            <a:xfrm>
              <a:off x="8178800" y="5086350"/>
              <a:ext cx="31800" cy="573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8" name="Google Shape;988;p14"/>
            <p:cNvSpPr/>
            <p:nvPr/>
          </p:nvSpPr>
          <p:spPr>
            <a:xfrm>
              <a:off x="8204200" y="5086350"/>
              <a:ext cx="31800" cy="573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89" name="Google Shape;989;p14"/>
            <p:cNvSpPr/>
            <p:nvPr/>
          </p:nvSpPr>
          <p:spPr>
            <a:xfrm>
              <a:off x="8229600" y="5086350"/>
              <a:ext cx="31800" cy="573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0" name="Google Shape;990;p14"/>
            <p:cNvSpPr/>
            <p:nvPr/>
          </p:nvSpPr>
          <p:spPr>
            <a:xfrm>
              <a:off x="8255000" y="5086350"/>
              <a:ext cx="31800" cy="57300"/>
            </a:xfrm>
            <a:prstGeom prst="rect">
              <a:avLst/>
            </a:prstGeom>
            <a:solidFill>
              <a:srgbClr val="9E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1" name="Google Shape;991;p14"/>
            <p:cNvSpPr/>
            <p:nvPr/>
          </p:nvSpPr>
          <p:spPr>
            <a:xfrm>
              <a:off x="8280400" y="5086350"/>
              <a:ext cx="31800" cy="57300"/>
            </a:xfrm>
            <a:prstGeom prst="rect">
              <a:avLst/>
            </a:prstGeom>
            <a:solidFill>
              <a:srgbClr val="9F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2" name="Google Shape;992;p14"/>
            <p:cNvSpPr/>
            <p:nvPr/>
          </p:nvSpPr>
          <p:spPr>
            <a:xfrm>
              <a:off x="8305800" y="5086350"/>
              <a:ext cx="31800" cy="57300"/>
            </a:xfrm>
            <a:prstGeom prst="rect">
              <a:avLst/>
            </a:prstGeom>
            <a:solidFill>
              <a:srgbClr val="9F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3" name="Google Shape;993;p14"/>
            <p:cNvSpPr/>
            <p:nvPr/>
          </p:nvSpPr>
          <p:spPr>
            <a:xfrm>
              <a:off x="8331200" y="5086350"/>
              <a:ext cx="31800" cy="57300"/>
            </a:xfrm>
            <a:prstGeom prst="rect">
              <a:avLst/>
            </a:prstGeom>
            <a:solidFill>
              <a:srgbClr val="9FA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4" name="Google Shape;994;p14"/>
            <p:cNvSpPr/>
            <p:nvPr/>
          </p:nvSpPr>
          <p:spPr>
            <a:xfrm>
              <a:off x="8356600" y="5086350"/>
              <a:ext cx="31800" cy="57300"/>
            </a:xfrm>
            <a:prstGeom prst="rect">
              <a:avLst/>
            </a:prstGeom>
            <a:solidFill>
              <a:srgbClr val="9FA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5" name="Google Shape;995;p14"/>
            <p:cNvSpPr/>
            <p:nvPr/>
          </p:nvSpPr>
          <p:spPr>
            <a:xfrm>
              <a:off x="8382000" y="5086350"/>
              <a:ext cx="31800" cy="57300"/>
            </a:xfrm>
            <a:prstGeom prst="rect">
              <a:avLst/>
            </a:prstGeom>
            <a:solidFill>
              <a:srgbClr val="9FAE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6" name="Google Shape;996;p14"/>
            <p:cNvSpPr/>
            <p:nvPr/>
          </p:nvSpPr>
          <p:spPr>
            <a:xfrm>
              <a:off x="8407400" y="5086350"/>
              <a:ext cx="31800" cy="573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7" name="Google Shape;997;p14"/>
            <p:cNvSpPr/>
            <p:nvPr/>
          </p:nvSpPr>
          <p:spPr>
            <a:xfrm>
              <a:off x="8432800" y="5086350"/>
              <a:ext cx="31800" cy="573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8" name="Google Shape;998;p14"/>
            <p:cNvSpPr/>
            <p:nvPr/>
          </p:nvSpPr>
          <p:spPr>
            <a:xfrm>
              <a:off x="8458200" y="5086350"/>
              <a:ext cx="31800" cy="57300"/>
            </a:xfrm>
            <a:prstGeom prst="rect">
              <a:avLst/>
            </a:prstGeom>
            <a:solidFill>
              <a:srgbClr val="A0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9" name="Google Shape;999;p14"/>
            <p:cNvSpPr/>
            <p:nvPr/>
          </p:nvSpPr>
          <p:spPr>
            <a:xfrm>
              <a:off x="8483600" y="5086350"/>
              <a:ext cx="31800" cy="573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0" name="Google Shape;1000;p14"/>
            <p:cNvSpPr/>
            <p:nvPr/>
          </p:nvSpPr>
          <p:spPr>
            <a:xfrm>
              <a:off x="8509000" y="5086350"/>
              <a:ext cx="31800" cy="573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1" name="Google Shape;1001;p14"/>
            <p:cNvSpPr/>
            <p:nvPr/>
          </p:nvSpPr>
          <p:spPr>
            <a:xfrm>
              <a:off x="8534400" y="5086350"/>
              <a:ext cx="31800" cy="573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2" name="Google Shape;1002;p14"/>
            <p:cNvSpPr/>
            <p:nvPr/>
          </p:nvSpPr>
          <p:spPr>
            <a:xfrm>
              <a:off x="8559800" y="5086350"/>
              <a:ext cx="31800" cy="573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3" name="Google Shape;1003;p14"/>
            <p:cNvSpPr/>
            <p:nvPr/>
          </p:nvSpPr>
          <p:spPr>
            <a:xfrm>
              <a:off x="8585200" y="5086350"/>
              <a:ext cx="31800" cy="573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4" name="Google Shape;1004;p14"/>
            <p:cNvSpPr/>
            <p:nvPr/>
          </p:nvSpPr>
          <p:spPr>
            <a:xfrm>
              <a:off x="8610600" y="5086350"/>
              <a:ext cx="31800" cy="573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5" name="Google Shape;1005;p14"/>
            <p:cNvSpPr/>
            <p:nvPr/>
          </p:nvSpPr>
          <p:spPr>
            <a:xfrm>
              <a:off x="8636000" y="5086350"/>
              <a:ext cx="31800" cy="57300"/>
            </a:xfrm>
            <a:prstGeom prst="rect">
              <a:avLst/>
            </a:prstGeom>
            <a:solidFill>
              <a:srgbClr val="A0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6" name="Google Shape;1006;p14"/>
            <p:cNvSpPr/>
            <p:nvPr/>
          </p:nvSpPr>
          <p:spPr>
            <a:xfrm>
              <a:off x="8661400" y="5086350"/>
              <a:ext cx="31800" cy="57300"/>
            </a:xfrm>
            <a:prstGeom prst="rect">
              <a:avLst/>
            </a:prstGeom>
            <a:solidFill>
              <a:srgbClr val="A1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7" name="Google Shape;1007;p14"/>
            <p:cNvSpPr/>
            <p:nvPr/>
          </p:nvSpPr>
          <p:spPr>
            <a:xfrm>
              <a:off x="8686800" y="5086350"/>
              <a:ext cx="31800" cy="57300"/>
            </a:xfrm>
            <a:prstGeom prst="rect">
              <a:avLst/>
            </a:prstGeom>
            <a:solidFill>
              <a:srgbClr val="A1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8" name="Google Shape;1008;p14"/>
            <p:cNvSpPr/>
            <p:nvPr/>
          </p:nvSpPr>
          <p:spPr>
            <a:xfrm>
              <a:off x="8712200" y="5086350"/>
              <a:ext cx="31800" cy="573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9" name="Google Shape;1009;p14"/>
            <p:cNvSpPr/>
            <p:nvPr/>
          </p:nvSpPr>
          <p:spPr>
            <a:xfrm>
              <a:off x="8737600" y="5086350"/>
              <a:ext cx="31800" cy="573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0" name="Google Shape;1010;p14"/>
            <p:cNvSpPr/>
            <p:nvPr/>
          </p:nvSpPr>
          <p:spPr>
            <a:xfrm>
              <a:off x="8763000" y="5086350"/>
              <a:ext cx="31800" cy="573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1" name="Google Shape;1011;p14"/>
            <p:cNvSpPr/>
            <p:nvPr/>
          </p:nvSpPr>
          <p:spPr>
            <a:xfrm>
              <a:off x="8788400" y="5086350"/>
              <a:ext cx="31800" cy="57300"/>
            </a:xfrm>
            <a:prstGeom prst="rect">
              <a:avLst/>
            </a:prstGeom>
            <a:solidFill>
              <a:srgbClr val="A1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2" name="Google Shape;1012;p14"/>
            <p:cNvSpPr/>
            <p:nvPr/>
          </p:nvSpPr>
          <p:spPr>
            <a:xfrm>
              <a:off x="8813800" y="5086350"/>
              <a:ext cx="31800" cy="57300"/>
            </a:xfrm>
            <a:prstGeom prst="rect">
              <a:avLst/>
            </a:prstGeom>
            <a:solidFill>
              <a:srgbClr val="A1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3" name="Google Shape;1013;p14"/>
            <p:cNvSpPr/>
            <p:nvPr/>
          </p:nvSpPr>
          <p:spPr>
            <a:xfrm>
              <a:off x="8839200" y="5086350"/>
              <a:ext cx="31800" cy="57300"/>
            </a:xfrm>
            <a:prstGeom prst="rect">
              <a:avLst/>
            </a:prstGeom>
            <a:solidFill>
              <a:srgbClr val="A2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4" name="Google Shape;1014;p14"/>
            <p:cNvSpPr/>
            <p:nvPr/>
          </p:nvSpPr>
          <p:spPr>
            <a:xfrm>
              <a:off x="8864600" y="5086350"/>
              <a:ext cx="31800" cy="573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5" name="Google Shape;1015;p14"/>
            <p:cNvSpPr/>
            <p:nvPr/>
          </p:nvSpPr>
          <p:spPr>
            <a:xfrm>
              <a:off x="8890000" y="5086350"/>
              <a:ext cx="31800" cy="573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6" name="Google Shape;1016;p14"/>
            <p:cNvSpPr/>
            <p:nvPr/>
          </p:nvSpPr>
          <p:spPr>
            <a:xfrm>
              <a:off x="8915400" y="5086350"/>
              <a:ext cx="31800" cy="573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7" name="Google Shape;1017;p14"/>
            <p:cNvSpPr/>
            <p:nvPr/>
          </p:nvSpPr>
          <p:spPr>
            <a:xfrm>
              <a:off x="8940800" y="5086350"/>
              <a:ext cx="31800" cy="573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8" name="Google Shape;1018;p14"/>
            <p:cNvSpPr/>
            <p:nvPr/>
          </p:nvSpPr>
          <p:spPr>
            <a:xfrm>
              <a:off x="8966200" y="5086350"/>
              <a:ext cx="31800" cy="573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9" name="Google Shape;1019;p14"/>
            <p:cNvSpPr/>
            <p:nvPr/>
          </p:nvSpPr>
          <p:spPr>
            <a:xfrm>
              <a:off x="8991600" y="5086350"/>
              <a:ext cx="31800" cy="573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20" name="Google Shape;1020;p14"/>
            <p:cNvSpPr/>
            <p:nvPr/>
          </p:nvSpPr>
          <p:spPr>
            <a:xfrm>
              <a:off x="9017000" y="5086350"/>
              <a:ext cx="31800" cy="57300"/>
            </a:xfrm>
            <a:prstGeom prst="rect">
              <a:avLst/>
            </a:prstGeom>
            <a:solidFill>
              <a:srgbClr val="A2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21" name="Google Shape;1021;p14"/>
            <p:cNvSpPr/>
            <p:nvPr/>
          </p:nvSpPr>
          <p:spPr>
            <a:xfrm>
              <a:off x="9042400" y="5086350"/>
              <a:ext cx="31800" cy="573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22" name="Google Shape;1022;p14"/>
            <p:cNvSpPr/>
            <p:nvPr/>
          </p:nvSpPr>
          <p:spPr>
            <a:xfrm>
              <a:off x="9067800" y="5086350"/>
              <a:ext cx="31800" cy="573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23" name="Google Shape;1023;p14"/>
            <p:cNvSpPr/>
            <p:nvPr/>
          </p:nvSpPr>
          <p:spPr>
            <a:xfrm>
              <a:off x="9093200" y="5086350"/>
              <a:ext cx="31800" cy="57300"/>
            </a:xfrm>
            <a:prstGeom prst="rect">
              <a:avLst/>
            </a:prstGeom>
            <a:solidFill>
              <a:srgbClr val="A3B8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24" name="Google Shape;1024;p14"/>
            <p:cNvSpPr/>
            <p:nvPr/>
          </p:nvSpPr>
          <p:spPr>
            <a:xfrm>
              <a:off x="9118600" y="5086350"/>
              <a:ext cx="31800" cy="57300"/>
            </a:xfrm>
            <a:prstGeom prst="rect">
              <a:avLst/>
            </a:prstGeom>
            <a:solidFill>
              <a:srgbClr val="A3B8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025" name="Google Shape;1025;p14"/>
          <p:cNvSpPr txBox="1"/>
          <p:nvPr/>
        </p:nvSpPr>
        <p:spPr>
          <a:xfrm>
            <a:off x="142875" y="4810125"/>
            <a:ext cx="2381400" cy="1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900" dirty="0">
                <a:solidFill>
                  <a:srgbClr val="333333"/>
                </a:solidFill>
                <a:latin typeface="Noto Sans JP"/>
                <a:ea typeface="Noto Sans JP"/>
                <a:cs typeface="Noto Sans JP"/>
                <a:sym typeface="Noto Sans JP"/>
              </a:rPr>
              <a:t>AI-CHI-KEN</a:t>
            </a:r>
            <a:endParaRPr sz="900" dirty="0">
              <a:solidFill>
                <a:srgbClr val="333333"/>
              </a:solidFill>
              <a:latin typeface="Noto Sans JP"/>
              <a:ea typeface="Noto Sans JP"/>
              <a:cs typeface="Noto Sans JP"/>
              <a:sym typeface="Noto Sans JP"/>
            </a:endParaRPr>
          </a:p>
        </p:txBody>
      </p:sp>
      <p:sp>
        <p:nvSpPr>
          <p:cNvPr id="1026" name="Google Shape;1026;p14"/>
          <p:cNvSpPr txBox="1"/>
          <p:nvPr/>
        </p:nvSpPr>
        <p:spPr>
          <a:xfrm>
            <a:off x="8524875" y="4810125"/>
            <a:ext cx="476400" cy="190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ja" sz="900">
                <a:solidFill>
                  <a:srgbClr val="6911EE"/>
                </a:solidFill>
                <a:latin typeface="Noto Sans JP"/>
                <a:ea typeface="Noto Sans JP"/>
                <a:cs typeface="Noto Sans JP"/>
                <a:sym typeface="Noto Sans JP"/>
              </a:rPr>
              <a:t>1</a:t>
            </a:r>
            <a:endParaRPr sz="900">
              <a:solidFill>
                <a:srgbClr val="6911EE"/>
              </a:solidFill>
              <a:latin typeface="Noto Sans JP"/>
              <a:ea typeface="Noto Sans JP"/>
              <a:cs typeface="Noto Sans JP"/>
              <a:sym typeface="Noto Sans JP"/>
            </a:endParaRPr>
          </a:p>
        </p:txBody>
      </p:sp>
      <p:pic>
        <p:nvPicPr>
          <p:cNvPr id="1027" name="Google Shape;1027;p14"/>
          <p:cNvPicPr preferRelativeResize="0"/>
          <p:nvPr/>
        </p:nvPicPr>
        <p:blipFill>
          <a:blip r:embed="rId4">
            <a:alphaModFix/>
          </a:blip>
          <a:stretch>
            <a:fillRect/>
          </a:stretch>
        </p:blipFill>
        <p:spPr>
          <a:xfrm>
            <a:off x="4481173" y="762000"/>
            <a:ext cx="2093175" cy="2161250"/>
          </a:xfrm>
          <a:prstGeom prst="rect">
            <a:avLst/>
          </a:prstGeom>
          <a:solidFill>
            <a:srgbClr val="FAF9FA">
              <a:alpha val="50000"/>
            </a:srgbClr>
          </a:solidFill>
          <a:ln>
            <a:noFill/>
          </a:ln>
        </p:spPr>
      </p:pic>
      <p:pic>
        <p:nvPicPr>
          <p:cNvPr id="1028" name="Google Shape;1028;p14"/>
          <p:cNvPicPr preferRelativeResize="0"/>
          <p:nvPr/>
        </p:nvPicPr>
        <p:blipFill>
          <a:blip r:embed="rId5">
            <a:alphaModFix/>
          </a:blip>
          <a:stretch>
            <a:fillRect/>
          </a:stretch>
        </p:blipFill>
        <p:spPr>
          <a:xfrm>
            <a:off x="6657150" y="762000"/>
            <a:ext cx="2030137" cy="2161251"/>
          </a:xfrm>
          <a:prstGeom prst="rect">
            <a:avLst/>
          </a:prstGeom>
          <a:solidFill>
            <a:srgbClr val="FAF9FA">
              <a:alpha val="50000"/>
            </a:srgbClr>
          </a:solidFill>
          <a:ln>
            <a:noFill/>
          </a:ln>
        </p:spPr>
      </p:pic>
      <p:pic>
        <p:nvPicPr>
          <p:cNvPr id="1029" name="Google Shape;1029;p14"/>
          <p:cNvPicPr preferRelativeResize="0"/>
          <p:nvPr/>
        </p:nvPicPr>
        <p:blipFill>
          <a:blip r:embed="rId6">
            <a:alphaModFix/>
          </a:blip>
          <a:stretch>
            <a:fillRect/>
          </a:stretch>
        </p:blipFill>
        <p:spPr>
          <a:xfrm>
            <a:off x="4481175" y="2782225"/>
            <a:ext cx="2093175" cy="2161250"/>
          </a:xfrm>
          <a:prstGeom prst="rect">
            <a:avLst/>
          </a:prstGeom>
          <a:solidFill>
            <a:srgbClr val="FAF9FA">
              <a:alpha val="50000"/>
            </a:srgbClr>
          </a:solidFill>
          <a:ln>
            <a:noFill/>
          </a:ln>
        </p:spPr>
      </p:pic>
      <p:pic>
        <p:nvPicPr>
          <p:cNvPr id="1030" name="Google Shape;1030;p14"/>
          <p:cNvPicPr preferRelativeResize="0"/>
          <p:nvPr/>
        </p:nvPicPr>
        <p:blipFill>
          <a:blip r:embed="rId7">
            <a:alphaModFix/>
          </a:blip>
          <a:stretch>
            <a:fillRect/>
          </a:stretch>
        </p:blipFill>
        <p:spPr>
          <a:xfrm>
            <a:off x="6657150" y="2782225"/>
            <a:ext cx="2030125" cy="2161250"/>
          </a:xfrm>
          <a:prstGeom prst="rect">
            <a:avLst/>
          </a:prstGeom>
          <a:solidFill>
            <a:srgbClr val="FAF9FA">
              <a:alpha val="50000"/>
            </a:srgbClr>
          </a:solidFill>
          <a:ln>
            <a:noFill/>
          </a:ln>
        </p:spPr>
      </p:pic>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34"/>
        <p:cNvGrpSpPr/>
        <p:nvPr/>
      </p:nvGrpSpPr>
      <p:grpSpPr>
        <a:xfrm>
          <a:off x="0" y="0"/>
          <a:ext cx="0" cy="0"/>
          <a:chOff x="0" y="0"/>
          <a:chExt cx="0" cy="0"/>
        </a:xfrm>
      </p:grpSpPr>
      <p:pic>
        <p:nvPicPr>
          <p:cNvPr id="1035" name="Google Shape;1035;p15"/>
          <p:cNvPicPr preferRelativeResize="0"/>
          <p:nvPr/>
        </p:nvPicPr>
        <p:blipFill>
          <a:blip r:embed="rId4">
            <a:alphaModFix/>
          </a:blip>
          <a:stretch>
            <a:fillRect/>
          </a:stretch>
        </p:blipFill>
        <p:spPr>
          <a:xfrm>
            <a:off x="8239125" y="190500"/>
            <a:ext cx="714376" cy="714376"/>
          </a:xfrm>
          <a:prstGeom prst="rect">
            <a:avLst/>
          </a:prstGeom>
          <a:noFill/>
          <a:ln>
            <a:noFill/>
          </a:ln>
        </p:spPr>
      </p:pic>
      <p:sp>
        <p:nvSpPr>
          <p:cNvPr id="1036" name="Google Shape;1036;p15"/>
          <p:cNvSpPr txBox="1"/>
          <p:nvPr/>
        </p:nvSpPr>
        <p:spPr>
          <a:xfrm>
            <a:off x="238125" y="190500"/>
            <a:ext cx="8442300" cy="28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2400" b="1">
                <a:solidFill>
                  <a:srgbClr val="333333"/>
                </a:solidFill>
                <a:latin typeface="Noto Sans JP"/>
                <a:ea typeface="Noto Sans JP"/>
                <a:cs typeface="Noto Sans JP"/>
                <a:sym typeface="Noto Sans JP"/>
              </a:rPr>
              <a:t>まるでショービジネス！目の前で繰り広げられる「変面」</a:t>
            </a:r>
            <a:endParaRPr sz="2400" b="1">
              <a:solidFill>
                <a:srgbClr val="333333"/>
              </a:solidFill>
              <a:latin typeface="Noto Sans JP"/>
              <a:ea typeface="Noto Sans JP"/>
              <a:cs typeface="Noto Sans JP"/>
              <a:sym typeface="Noto Sans JP"/>
            </a:endParaRPr>
          </a:p>
        </p:txBody>
      </p:sp>
      <p:grpSp>
        <p:nvGrpSpPr>
          <p:cNvPr id="1037" name="Google Shape;1037;p15"/>
          <p:cNvGrpSpPr/>
          <p:nvPr/>
        </p:nvGrpSpPr>
        <p:grpSpPr>
          <a:xfrm>
            <a:off x="238125" y="762000"/>
            <a:ext cx="7793990" cy="38100"/>
            <a:chOff x="238125" y="762000"/>
            <a:chExt cx="7793990" cy="38100"/>
          </a:xfrm>
        </p:grpSpPr>
        <p:sp>
          <p:nvSpPr>
            <p:cNvPr id="1038" name="Google Shape;1038;p15"/>
            <p:cNvSpPr/>
            <p:nvPr/>
          </p:nvSpPr>
          <p:spPr>
            <a:xfrm>
              <a:off x="238125" y="762000"/>
              <a:ext cx="31800" cy="38100"/>
            </a:xfrm>
            <a:prstGeom prst="rect">
              <a:avLst/>
            </a:prstGeom>
            <a:solidFill>
              <a:srgbClr val="7341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39" name="Google Shape;1039;p15"/>
            <p:cNvSpPr/>
            <p:nvPr/>
          </p:nvSpPr>
          <p:spPr>
            <a:xfrm>
              <a:off x="263575" y="762000"/>
              <a:ext cx="31800" cy="38100"/>
            </a:xfrm>
            <a:prstGeom prst="rect">
              <a:avLst/>
            </a:prstGeom>
            <a:solidFill>
              <a:srgbClr val="7341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0" name="Google Shape;1040;p15"/>
            <p:cNvSpPr/>
            <p:nvPr/>
          </p:nvSpPr>
          <p:spPr>
            <a:xfrm>
              <a:off x="289025" y="762000"/>
              <a:ext cx="31800" cy="381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1" name="Google Shape;1041;p15"/>
            <p:cNvSpPr/>
            <p:nvPr/>
          </p:nvSpPr>
          <p:spPr>
            <a:xfrm>
              <a:off x="314474" y="762000"/>
              <a:ext cx="31800" cy="381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2" name="Google Shape;1042;p15"/>
            <p:cNvSpPr/>
            <p:nvPr/>
          </p:nvSpPr>
          <p:spPr>
            <a:xfrm>
              <a:off x="339924" y="762000"/>
              <a:ext cx="31800" cy="381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3" name="Google Shape;1043;p15"/>
            <p:cNvSpPr/>
            <p:nvPr/>
          </p:nvSpPr>
          <p:spPr>
            <a:xfrm>
              <a:off x="365374" y="762000"/>
              <a:ext cx="31800" cy="381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4" name="Google Shape;1044;p15"/>
            <p:cNvSpPr/>
            <p:nvPr/>
          </p:nvSpPr>
          <p:spPr>
            <a:xfrm>
              <a:off x="390824" y="762000"/>
              <a:ext cx="31800" cy="381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5" name="Google Shape;1045;p15"/>
            <p:cNvSpPr/>
            <p:nvPr/>
          </p:nvSpPr>
          <p:spPr>
            <a:xfrm>
              <a:off x="416274" y="762000"/>
              <a:ext cx="31800" cy="381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6" name="Google Shape;1046;p15"/>
            <p:cNvSpPr/>
            <p:nvPr/>
          </p:nvSpPr>
          <p:spPr>
            <a:xfrm>
              <a:off x="441723" y="762000"/>
              <a:ext cx="31800" cy="381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7" name="Google Shape;1047;p15"/>
            <p:cNvSpPr/>
            <p:nvPr/>
          </p:nvSpPr>
          <p:spPr>
            <a:xfrm>
              <a:off x="467173" y="762000"/>
              <a:ext cx="31800" cy="38100"/>
            </a:xfrm>
            <a:prstGeom prst="rect">
              <a:avLst/>
            </a:prstGeom>
            <a:solidFill>
              <a:srgbClr val="74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8" name="Google Shape;1048;p15"/>
            <p:cNvSpPr/>
            <p:nvPr/>
          </p:nvSpPr>
          <p:spPr>
            <a:xfrm>
              <a:off x="492623" y="762000"/>
              <a:ext cx="31800" cy="38100"/>
            </a:xfrm>
            <a:prstGeom prst="rect">
              <a:avLst/>
            </a:prstGeom>
            <a:solidFill>
              <a:srgbClr val="75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49" name="Google Shape;1049;p15"/>
            <p:cNvSpPr/>
            <p:nvPr/>
          </p:nvSpPr>
          <p:spPr>
            <a:xfrm>
              <a:off x="518073" y="762000"/>
              <a:ext cx="31800" cy="38100"/>
            </a:xfrm>
            <a:prstGeom prst="rect">
              <a:avLst/>
            </a:prstGeom>
            <a:solidFill>
              <a:srgbClr val="75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0" name="Google Shape;1050;p15"/>
            <p:cNvSpPr/>
            <p:nvPr/>
          </p:nvSpPr>
          <p:spPr>
            <a:xfrm>
              <a:off x="543523" y="762000"/>
              <a:ext cx="31800" cy="381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1" name="Google Shape;1051;p15"/>
            <p:cNvSpPr/>
            <p:nvPr/>
          </p:nvSpPr>
          <p:spPr>
            <a:xfrm>
              <a:off x="568972" y="762000"/>
              <a:ext cx="31800" cy="381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2" name="Google Shape;1052;p15"/>
            <p:cNvSpPr/>
            <p:nvPr/>
          </p:nvSpPr>
          <p:spPr>
            <a:xfrm>
              <a:off x="594422" y="762000"/>
              <a:ext cx="31800" cy="381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3" name="Google Shape;1053;p15"/>
            <p:cNvSpPr/>
            <p:nvPr/>
          </p:nvSpPr>
          <p:spPr>
            <a:xfrm>
              <a:off x="619872" y="762000"/>
              <a:ext cx="31800" cy="38100"/>
            </a:xfrm>
            <a:prstGeom prst="rect">
              <a:avLst/>
            </a:prstGeom>
            <a:solidFill>
              <a:srgbClr val="75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4" name="Google Shape;1054;p15"/>
            <p:cNvSpPr/>
            <p:nvPr/>
          </p:nvSpPr>
          <p:spPr>
            <a:xfrm>
              <a:off x="645322" y="762000"/>
              <a:ext cx="31800" cy="38100"/>
            </a:xfrm>
            <a:prstGeom prst="rect">
              <a:avLst/>
            </a:prstGeom>
            <a:solidFill>
              <a:srgbClr val="76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5" name="Google Shape;1055;p15"/>
            <p:cNvSpPr/>
            <p:nvPr/>
          </p:nvSpPr>
          <p:spPr>
            <a:xfrm>
              <a:off x="670772" y="762000"/>
              <a:ext cx="31800" cy="381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6" name="Google Shape;1056;p15"/>
            <p:cNvSpPr/>
            <p:nvPr/>
          </p:nvSpPr>
          <p:spPr>
            <a:xfrm>
              <a:off x="696221" y="762000"/>
              <a:ext cx="31800" cy="381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7" name="Google Shape;1057;p15"/>
            <p:cNvSpPr/>
            <p:nvPr/>
          </p:nvSpPr>
          <p:spPr>
            <a:xfrm>
              <a:off x="721671" y="762000"/>
              <a:ext cx="31800" cy="381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8" name="Google Shape;1058;p15"/>
            <p:cNvSpPr/>
            <p:nvPr/>
          </p:nvSpPr>
          <p:spPr>
            <a:xfrm>
              <a:off x="747121" y="762000"/>
              <a:ext cx="31800" cy="381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9" name="Google Shape;1059;p15"/>
            <p:cNvSpPr/>
            <p:nvPr/>
          </p:nvSpPr>
          <p:spPr>
            <a:xfrm>
              <a:off x="772571" y="762000"/>
              <a:ext cx="31800" cy="381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0" name="Google Shape;1060;p15"/>
            <p:cNvSpPr/>
            <p:nvPr/>
          </p:nvSpPr>
          <p:spPr>
            <a:xfrm>
              <a:off x="798021" y="762000"/>
              <a:ext cx="31800" cy="38100"/>
            </a:xfrm>
            <a:prstGeom prst="rect">
              <a:avLst/>
            </a:prstGeom>
            <a:solidFill>
              <a:srgbClr val="76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1" name="Google Shape;1061;p15"/>
            <p:cNvSpPr/>
            <p:nvPr/>
          </p:nvSpPr>
          <p:spPr>
            <a:xfrm>
              <a:off x="823470" y="762000"/>
              <a:ext cx="31800" cy="381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2" name="Google Shape;1062;p15"/>
            <p:cNvSpPr/>
            <p:nvPr/>
          </p:nvSpPr>
          <p:spPr>
            <a:xfrm>
              <a:off x="848920" y="762000"/>
              <a:ext cx="31800" cy="381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3" name="Google Shape;1063;p15"/>
            <p:cNvSpPr/>
            <p:nvPr/>
          </p:nvSpPr>
          <p:spPr>
            <a:xfrm>
              <a:off x="874370" y="762000"/>
              <a:ext cx="31800" cy="38100"/>
            </a:xfrm>
            <a:prstGeom prst="rect">
              <a:avLst/>
            </a:prstGeom>
            <a:solidFill>
              <a:srgbClr val="774B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4" name="Google Shape;1064;p15"/>
            <p:cNvSpPr/>
            <p:nvPr/>
          </p:nvSpPr>
          <p:spPr>
            <a:xfrm>
              <a:off x="899820" y="762000"/>
              <a:ext cx="31800" cy="38100"/>
            </a:xfrm>
            <a:prstGeom prst="rect">
              <a:avLst/>
            </a:prstGeom>
            <a:solidFill>
              <a:srgbClr val="774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5" name="Google Shape;1065;p15"/>
            <p:cNvSpPr/>
            <p:nvPr/>
          </p:nvSpPr>
          <p:spPr>
            <a:xfrm>
              <a:off x="925270" y="762000"/>
              <a:ext cx="31800" cy="38100"/>
            </a:xfrm>
            <a:prstGeom prst="rect">
              <a:avLst/>
            </a:prstGeom>
            <a:solidFill>
              <a:srgbClr val="77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6" name="Google Shape;1066;p15"/>
            <p:cNvSpPr/>
            <p:nvPr/>
          </p:nvSpPr>
          <p:spPr>
            <a:xfrm>
              <a:off x="950720" y="762000"/>
              <a:ext cx="31800" cy="38100"/>
            </a:xfrm>
            <a:prstGeom prst="rect">
              <a:avLst/>
            </a:prstGeom>
            <a:solidFill>
              <a:srgbClr val="77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7" name="Google Shape;1067;p15"/>
            <p:cNvSpPr/>
            <p:nvPr/>
          </p:nvSpPr>
          <p:spPr>
            <a:xfrm>
              <a:off x="976169" y="762000"/>
              <a:ext cx="31800" cy="38100"/>
            </a:xfrm>
            <a:prstGeom prst="rect">
              <a:avLst/>
            </a:prstGeom>
            <a:solidFill>
              <a:srgbClr val="78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8" name="Google Shape;1068;p15"/>
            <p:cNvSpPr/>
            <p:nvPr/>
          </p:nvSpPr>
          <p:spPr>
            <a:xfrm>
              <a:off x="1001619" y="762000"/>
              <a:ext cx="31800" cy="381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9" name="Google Shape;1069;p15"/>
            <p:cNvSpPr/>
            <p:nvPr/>
          </p:nvSpPr>
          <p:spPr>
            <a:xfrm>
              <a:off x="1027069" y="762000"/>
              <a:ext cx="31800" cy="381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0" name="Google Shape;1070;p15"/>
            <p:cNvSpPr/>
            <p:nvPr/>
          </p:nvSpPr>
          <p:spPr>
            <a:xfrm>
              <a:off x="1052519" y="762000"/>
              <a:ext cx="31800" cy="381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1" name="Google Shape;1071;p15"/>
            <p:cNvSpPr/>
            <p:nvPr/>
          </p:nvSpPr>
          <p:spPr>
            <a:xfrm>
              <a:off x="1077969" y="762000"/>
              <a:ext cx="31800" cy="381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2" name="Google Shape;1072;p15"/>
            <p:cNvSpPr/>
            <p:nvPr/>
          </p:nvSpPr>
          <p:spPr>
            <a:xfrm>
              <a:off x="1103418" y="762000"/>
              <a:ext cx="31800" cy="381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3" name="Google Shape;1073;p15"/>
            <p:cNvSpPr/>
            <p:nvPr/>
          </p:nvSpPr>
          <p:spPr>
            <a:xfrm>
              <a:off x="1128868" y="762000"/>
              <a:ext cx="31800" cy="381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4" name="Google Shape;1074;p15"/>
            <p:cNvSpPr/>
            <p:nvPr/>
          </p:nvSpPr>
          <p:spPr>
            <a:xfrm>
              <a:off x="1154318" y="762000"/>
              <a:ext cx="31800" cy="381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5" name="Google Shape;1075;p15"/>
            <p:cNvSpPr/>
            <p:nvPr/>
          </p:nvSpPr>
          <p:spPr>
            <a:xfrm>
              <a:off x="1179768" y="762000"/>
              <a:ext cx="31800" cy="381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6" name="Google Shape;1076;p15"/>
            <p:cNvSpPr/>
            <p:nvPr/>
          </p:nvSpPr>
          <p:spPr>
            <a:xfrm>
              <a:off x="1205218" y="762000"/>
              <a:ext cx="31800" cy="381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7" name="Google Shape;1077;p15"/>
            <p:cNvSpPr/>
            <p:nvPr/>
          </p:nvSpPr>
          <p:spPr>
            <a:xfrm>
              <a:off x="1230667" y="762000"/>
              <a:ext cx="31800" cy="381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8" name="Google Shape;1078;p15"/>
            <p:cNvSpPr/>
            <p:nvPr/>
          </p:nvSpPr>
          <p:spPr>
            <a:xfrm>
              <a:off x="1256117" y="762000"/>
              <a:ext cx="31800" cy="38100"/>
            </a:xfrm>
            <a:prstGeom prst="rect">
              <a:avLst/>
            </a:prstGeom>
            <a:solidFill>
              <a:srgbClr val="79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9" name="Google Shape;1079;p15"/>
            <p:cNvSpPr/>
            <p:nvPr/>
          </p:nvSpPr>
          <p:spPr>
            <a:xfrm>
              <a:off x="1281567" y="762000"/>
              <a:ext cx="31800" cy="38100"/>
            </a:xfrm>
            <a:prstGeom prst="rect">
              <a:avLst/>
            </a:prstGeom>
            <a:solidFill>
              <a:srgbClr val="79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0" name="Google Shape;1080;p15"/>
            <p:cNvSpPr/>
            <p:nvPr/>
          </p:nvSpPr>
          <p:spPr>
            <a:xfrm>
              <a:off x="1307017" y="762000"/>
              <a:ext cx="31800" cy="38100"/>
            </a:xfrm>
            <a:prstGeom prst="rect">
              <a:avLst/>
            </a:prstGeom>
            <a:solidFill>
              <a:srgbClr val="7A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1" name="Google Shape;1081;p15"/>
            <p:cNvSpPr/>
            <p:nvPr/>
          </p:nvSpPr>
          <p:spPr>
            <a:xfrm>
              <a:off x="1332467" y="762000"/>
              <a:ext cx="31800" cy="381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2" name="Google Shape;1082;p15"/>
            <p:cNvSpPr/>
            <p:nvPr/>
          </p:nvSpPr>
          <p:spPr>
            <a:xfrm>
              <a:off x="1357916" y="762000"/>
              <a:ext cx="31800" cy="381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3" name="Google Shape;1083;p15"/>
            <p:cNvSpPr/>
            <p:nvPr/>
          </p:nvSpPr>
          <p:spPr>
            <a:xfrm>
              <a:off x="1383366" y="762000"/>
              <a:ext cx="31800" cy="381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4" name="Google Shape;1084;p15"/>
            <p:cNvSpPr/>
            <p:nvPr/>
          </p:nvSpPr>
          <p:spPr>
            <a:xfrm>
              <a:off x="1408816" y="762000"/>
              <a:ext cx="31800" cy="381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5" name="Google Shape;1085;p15"/>
            <p:cNvSpPr/>
            <p:nvPr/>
          </p:nvSpPr>
          <p:spPr>
            <a:xfrm>
              <a:off x="1434266" y="762000"/>
              <a:ext cx="31800" cy="381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6" name="Google Shape;1086;p15"/>
            <p:cNvSpPr/>
            <p:nvPr/>
          </p:nvSpPr>
          <p:spPr>
            <a:xfrm>
              <a:off x="1459716" y="762000"/>
              <a:ext cx="31800" cy="381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7" name="Google Shape;1087;p15"/>
            <p:cNvSpPr/>
            <p:nvPr/>
          </p:nvSpPr>
          <p:spPr>
            <a:xfrm>
              <a:off x="1485165" y="762000"/>
              <a:ext cx="31800" cy="381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8" name="Google Shape;1088;p15"/>
            <p:cNvSpPr/>
            <p:nvPr/>
          </p:nvSpPr>
          <p:spPr>
            <a:xfrm>
              <a:off x="1510615" y="762000"/>
              <a:ext cx="31800" cy="381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9" name="Google Shape;1089;p15"/>
            <p:cNvSpPr/>
            <p:nvPr/>
          </p:nvSpPr>
          <p:spPr>
            <a:xfrm>
              <a:off x="1536065" y="762000"/>
              <a:ext cx="31800" cy="381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0" name="Google Shape;1090;p15"/>
            <p:cNvSpPr/>
            <p:nvPr/>
          </p:nvSpPr>
          <p:spPr>
            <a:xfrm>
              <a:off x="1561515" y="762000"/>
              <a:ext cx="31800" cy="381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1" name="Google Shape;1091;p15"/>
            <p:cNvSpPr/>
            <p:nvPr/>
          </p:nvSpPr>
          <p:spPr>
            <a:xfrm>
              <a:off x="1586965" y="762000"/>
              <a:ext cx="31800" cy="38100"/>
            </a:xfrm>
            <a:prstGeom prst="rect">
              <a:avLst/>
            </a:prstGeom>
            <a:solidFill>
              <a:srgbClr val="7B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2" name="Google Shape;1092;p15"/>
            <p:cNvSpPr/>
            <p:nvPr/>
          </p:nvSpPr>
          <p:spPr>
            <a:xfrm>
              <a:off x="1612414" y="762000"/>
              <a:ext cx="31800" cy="38100"/>
            </a:xfrm>
            <a:prstGeom prst="rect">
              <a:avLst/>
            </a:prstGeom>
            <a:solidFill>
              <a:srgbClr val="7B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3" name="Google Shape;1093;p15"/>
            <p:cNvSpPr/>
            <p:nvPr/>
          </p:nvSpPr>
          <p:spPr>
            <a:xfrm>
              <a:off x="1637864" y="762000"/>
              <a:ext cx="31800" cy="38100"/>
            </a:xfrm>
            <a:prstGeom prst="rect">
              <a:avLst/>
            </a:prstGeom>
            <a:solidFill>
              <a:srgbClr val="7C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4" name="Google Shape;1094;p15"/>
            <p:cNvSpPr/>
            <p:nvPr/>
          </p:nvSpPr>
          <p:spPr>
            <a:xfrm>
              <a:off x="1663314" y="762000"/>
              <a:ext cx="31800" cy="381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5" name="Google Shape;1095;p15"/>
            <p:cNvSpPr/>
            <p:nvPr/>
          </p:nvSpPr>
          <p:spPr>
            <a:xfrm>
              <a:off x="1688764" y="762000"/>
              <a:ext cx="31800" cy="381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6" name="Google Shape;1096;p15"/>
            <p:cNvSpPr/>
            <p:nvPr/>
          </p:nvSpPr>
          <p:spPr>
            <a:xfrm>
              <a:off x="1714214" y="762000"/>
              <a:ext cx="31800" cy="381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7" name="Google Shape;1097;p15"/>
            <p:cNvSpPr/>
            <p:nvPr/>
          </p:nvSpPr>
          <p:spPr>
            <a:xfrm>
              <a:off x="1739663" y="762000"/>
              <a:ext cx="31800" cy="381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8" name="Google Shape;1098;p15"/>
            <p:cNvSpPr/>
            <p:nvPr/>
          </p:nvSpPr>
          <p:spPr>
            <a:xfrm>
              <a:off x="1765113" y="762000"/>
              <a:ext cx="31800" cy="381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99" name="Google Shape;1099;p15"/>
            <p:cNvSpPr/>
            <p:nvPr/>
          </p:nvSpPr>
          <p:spPr>
            <a:xfrm>
              <a:off x="1790563" y="762000"/>
              <a:ext cx="31800" cy="38100"/>
            </a:xfrm>
            <a:prstGeom prst="rect">
              <a:avLst/>
            </a:prstGeom>
            <a:solidFill>
              <a:srgbClr val="7D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0" name="Google Shape;1100;p15"/>
            <p:cNvSpPr/>
            <p:nvPr/>
          </p:nvSpPr>
          <p:spPr>
            <a:xfrm>
              <a:off x="1816013" y="762000"/>
              <a:ext cx="31800" cy="38100"/>
            </a:xfrm>
            <a:prstGeom prst="rect">
              <a:avLst/>
            </a:prstGeom>
            <a:solidFill>
              <a:srgbClr val="7D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1" name="Google Shape;1101;p15"/>
            <p:cNvSpPr/>
            <p:nvPr/>
          </p:nvSpPr>
          <p:spPr>
            <a:xfrm>
              <a:off x="1841463" y="762000"/>
              <a:ext cx="31800" cy="381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2" name="Google Shape;1102;p15"/>
            <p:cNvSpPr/>
            <p:nvPr/>
          </p:nvSpPr>
          <p:spPr>
            <a:xfrm>
              <a:off x="1866912" y="762000"/>
              <a:ext cx="31800" cy="381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3" name="Google Shape;1103;p15"/>
            <p:cNvSpPr/>
            <p:nvPr/>
          </p:nvSpPr>
          <p:spPr>
            <a:xfrm>
              <a:off x="1892362" y="762000"/>
              <a:ext cx="31800" cy="381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4" name="Google Shape;1104;p15"/>
            <p:cNvSpPr/>
            <p:nvPr/>
          </p:nvSpPr>
          <p:spPr>
            <a:xfrm>
              <a:off x="1917812" y="762000"/>
              <a:ext cx="31800" cy="38100"/>
            </a:xfrm>
            <a:prstGeom prst="rect">
              <a:avLst/>
            </a:prstGeom>
            <a:solidFill>
              <a:srgbClr val="7D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5" name="Google Shape;1105;p15"/>
            <p:cNvSpPr/>
            <p:nvPr/>
          </p:nvSpPr>
          <p:spPr>
            <a:xfrm>
              <a:off x="1943262" y="762000"/>
              <a:ext cx="31800" cy="38100"/>
            </a:xfrm>
            <a:prstGeom prst="rect">
              <a:avLst/>
            </a:prstGeom>
            <a:solidFill>
              <a:srgbClr val="7E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6" name="Google Shape;1106;p15"/>
            <p:cNvSpPr/>
            <p:nvPr/>
          </p:nvSpPr>
          <p:spPr>
            <a:xfrm>
              <a:off x="1968712" y="762000"/>
              <a:ext cx="31800" cy="381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7" name="Google Shape;1107;p15"/>
            <p:cNvSpPr/>
            <p:nvPr/>
          </p:nvSpPr>
          <p:spPr>
            <a:xfrm>
              <a:off x="1994161" y="762000"/>
              <a:ext cx="31800" cy="381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8" name="Google Shape;1108;p15"/>
            <p:cNvSpPr/>
            <p:nvPr/>
          </p:nvSpPr>
          <p:spPr>
            <a:xfrm>
              <a:off x="2019611" y="762000"/>
              <a:ext cx="31800" cy="381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9" name="Google Shape;1109;p15"/>
            <p:cNvSpPr/>
            <p:nvPr/>
          </p:nvSpPr>
          <p:spPr>
            <a:xfrm>
              <a:off x="2045061" y="762000"/>
              <a:ext cx="31800" cy="381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0" name="Google Shape;1110;p15"/>
            <p:cNvSpPr/>
            <p:nvPr/>
          </p:nvSpPr>
          <p:spPr>
            <a:xfrm>
              <a:off x="2070511" y="762000"/>
              <a:ext cx="31800" cy="381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1" name="Google Shape;1111;p15"/>
            <p:cNvSpPr/>
            <p:nvPr/>
          </p:nvSpPr>
          <p:spPr>
            <a:xfrm>
              <a:off x="2095961" y="762000"/>
              <a:ext cx="31800" cy="381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2" name="Google Shape;1112;p15"/>
            <p:cNvSpPr/>
            <p:nvPr/>
          </p:nvSpPr>
          <p:spPr>
            <a:xfrm>
              <a:off x="2121410" y="762000"/>
              <a:ext cx="31800" cy="381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3" name="Google Shape;1113;p15"/>
            <p:cNvSpPr/>
            <p:nvPr/>
          </p:nvSpPr>
          <p:spPr>
            <a:xfrm>
              <a:off x="2146860" y="762000"/>
              <a:ext cx="31800" cy="381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4" name="Google Shape;1114;p15"/>
            <p:cNvSpPr/>
            <p:nvPr/>
          </p:nvSpPr>
          <p:spPr>
            <a:xfrm>
              <a:off x="2172310" y="762000"/>
              <a:ext cx="31800" cy="38100"/>
            </a:xfrm>
            <a:prstGeom prst="rect">
              <a:avLst/>
            </a:prstGeom>
            <a:solidFill>
              <a:srgbClr val="7F5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5" name="Google Shape;1115;p15"/>
            <p:cNvSpPr/>
            <p:nvPr/>
          </p:nvSpPr>
          <p:spPr>
            <a:xfrm>
              <a:off x="2197760" y="762000"/>
              <a:ext cx="31800" cy="381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6" name="Google Shape;1116;p15"/>
            <p:cNvSpPr/>
            <p:nvPr/>
          </p:nvSpPr>
          <p:spPr>
            <a:xfrm>
              <a:off x="2223210" y="762000"/>
              <a:ext cx="31800" cy="381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7" name="Google Shape;1117;p15"/>
            <p:cNvSpPr/>
            <p:nvPr/>
          </p:nvSpPr>
          <p:spPr>
            <a:xfrm>
              <a:off x="2248660" y="762000"/>
              <a:ext cx="31800" cy="38100"/>
            </a:xfrm>
            <a:prstGeom prst="rect">
              <a:avLst/>
            </a:prstGeom>
            <a:solidFill>
              <a:srgbClr val="7F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8" name="Google Shape;1118;p15"/>
            <p:cNvSpPr/>
            <p:nvPr/>
          </p:nvSpPr>
          <p:spPr>
            <a:xfrm>
              <a:off x="2274109" y="762000"/>
              <a:ext cx="31800" cy="38100"/>
            </a:xfrm>
            <a:prstGeom prst="rect">
              <a:avLst/>
            </a:prstGeom>
            <a:solidFill>
              <a:srgbClr val="80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9" name="Google Shape;1119;p15"/>
            <p:cNvSpPr/>
            <p:nvPr/>
          </p:nvSpPr>
          <p:spPr>
            <a:xfrm>
              <a:off x="2299559" y="762000"/>
              <a:ext cx="31800" cy="381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0" name="Google Shape;1120;p15"/>
            <p:cNvSpPr/>
            <p:nvPr/>
          </p:nvSpPr>
          <p:spPr>
            <a:xfrm>
              <a:off x="2325009" y="762000"/>
              <a:ext cx="31800" cy="381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1" name="Google Shape;1121;p15"/>
            <p:cNvSpPr/>
            <p:nvPr/>
          </p:nvSpPr>
          <p:spPr>
            <a:xfrm>
              <a:off x="2350459" y="762000"/>
              <a:ext cx="31800" cy="381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2" name="Google Shape;1122;p15"/>
            <p:cNvSpPr/>
            <p:nvPr/>
          </p:nvSpPr>
          <p:spPr>
            <a:xfrm>
              <a:off x="2375909" y="762000"/>
              <a:ext cx="31800" cy="381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3" name="Google Shape;1123;p15"/>
            <p:cNvSpPr/>
            <p:nvPr/>
          </p:nvSpPr>
          <p:spPr>
            <a:xfrm>
              <a:off x="2401358" y="762000"/>
              <a:ext cx="31800" cy="381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4" name="Google Shape;1124;p15"/>
            <p:cNvSpPr/>
            <p:nvPr/>
          </p:nvSpPr>
          <p:spPr>
            <a:xfrm>
              <a:off x="2426808" y="762000"/>
              <a:ext cx="31800" cy="381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5" name="Google Shape;1125;p15"/>
            <p:cNvSpPr/>
            <p:nvPr/>
          </p:nvSpPr>
          <p:spPr>
            <a:xfrm>
              <a:off x="2452258" y="762000"/>
              <a:ext cx="31800" cy="381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6" name="Google Shape;1126;p15"/>
            <p:cNvSpPr/>
            <p:nvPr/>
          </p:nvSpPr>
          <p:spPr>
            <a:xfrm>
              <a:off x="2477708" y="762000"/>
              <a:ext cx="31800" cy="381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7" name="Google Shape;1127;p15"/>
            <p:cNvSpPr/>
            <p:nvPr/>
          </p:nvSpPr>
          <p:spPr>
            <a:xfrm>
              <a:off x="2503158" y="762000"/>
              <a:ext cx="31800" cy="381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8" name="Google Shape;1128;p15"/>
            <p:cNvSpPr/>
            <p:nvPr/>
          </p:nvSpPr>
          <p:spPr>
            <a:xfrm>
              <a:off x="2528607" y="762000"/>
              <a:ext cx="31800" cy="381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29" name="Google Shape;1129;p15"/>
            <p:cNvSpPr/>
            <p:nvPr/>
          </p:nvSpPr>
          <p:spPr>
            <a:xfrm>
              <a:off x="2554057" y="762000"/>
              <a:ext cx="31800" cy="38100"/>
            </a:xfrm>
            <a:prstGeom prst="rect">
              <a:avLst/>
            </a:prstGeom>
            <a:solidFill>
              <a:srgbClr val="81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0" name="Google Shape;1130;p15"/>
            <p:cNvSpPr/>
            <p:nvPr/>
          </p:nvSpPr>
          <p:spPr>
            <a:xfrm>
              <a:off x="2579507" y="762000"/>
              <a:ext cx="31800" cy="38100"/>
            </a:xfrm>
            <a:prstGeom prst="rect">
              <a:avLst/>
            </a:prstGeom>
            <a:solidFill>
              <a:srgbClr val="81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1" name="Google Shape;1131;p15"/>
            <p:cNvSpPr/>
            <p:nvPr/>
          </p:nvSpPr>
          <p:spPr>
            <a:xfrm>
              <a:off x="2604957" y="762000"/>
              <a:ext cx="31800" cy="38100"/>
            </a:xfrm>
            <a:prstGeom prst="rect">
              <a:avLst/>
            </a:prstGeom>
            <a:solidFill>
              <a:srgbClr val="82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2" name="Google Shape;1132;p15"/>
            <p:cNvSpPr/>
            <p:nvPr/>
          </p:nvSpPr>
          <p:spPr>
            <a:xfrm>
              <a:off x="2630407" y="762000"/>
              <a:ext cx="31800" cy="381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3" name="Google Shape;1133;p15"/>
            <p:cNvSpPr/>
            <p:nvPr/>
          </p:nvSpPr>
          <p:spPr>
            <a:xfrm>
              <a:off x="2655856" y="762000"/>
              <a:ext cx="31800" cy="381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4" name="Google Shape;1134;p15"/>
            <p:cNvSpPr/>
            <p:nvPr/>
          </p:nvSpPr>
          <p:spPr>
            <a:xfrm>
              <a:off x="2681306" y="762000"/>
              <a:ext cx="31800" cy="381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5" name="Google Shape;1135;p15"/>
            <p:cNvSpPr/>
            <p:nvPr/>
          </p:nvSpPr>
          <p:spPr>
            <a:xfrm>
              <a:off x="2706756" y="762000"/>
              <a:ext cx="31800" cy="381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6" name="Google Shape;1136;p15"/>
            <p:cNvSpPr/>
            <p:nvPr/>
          </p:nvSpPr>
          <p:spPr>
            <a:xfrm>
              <a:off x="2732206" y="762000"/>
              <a:ext cx="31800" cy="381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7" name="Google Shape;1137;p15"/>
            <p:cNvSpPr/>
            <p:nvPr/>
          </p:nvSpPr>
          <p:spPr>
            <a:xfrm>
              <a:off x="2757656" y="762000"/>
              <a:ext cx="31800" cy="381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8" name="Google Shape;1138;p15"/>
            <p:cNvSpPr/>
            <p:nvPr/>
          </p:nvSpPr>
          <p:spPr>
            <a:xfrm>
              <a:off x="2783105" y="762000"/>
              <a:ext cx="31800" cy="381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9" name="Google Shape;1139;p15"/>
            <p:cNvSpPr/>
            <p:nvPr/>
          </p:nvSpPr>
          <p:spPr>
            <a:xfrm>
              <a:off x="2808555" y="762000"/>
              <a:ext cx="31800" cy="381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0" name="Google Shape;1140;p15"/>
            <p:cNvSpPr/>
            <p:nvPr/>
          </p:nvSpPr>
          <p:spPr>
            <a:xfrm>
              <a:off x="2834005" y="762000"/>
              <a:ext cx="31800" cy="381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1" name="Google Shape;1141;p15"/>
            <p:cNvSpPr/>
            <p:nvPr/>
          </p:nvSpPr>
          <p:spPr>
            <a:xfrm>
              <a:off x="2859455" y="762000"/>
              <a:ext cx="31800" cy="381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2" name="Google Shape;1142;p15"/>
            <p:cNvSpPr/>
            <p:nvPr/>
          </p:nvSpPr>
          <p:spPr>
            <a:xfrm>
              <a:off x="2884905" y="762000"/>
              <a:ext cx="31800" cy="38100"/>
            </a:xfrm>
            <a:prstGeom prst="rect">
              <a:avLst/>
            </a:prstGeom>
            <a:solidFill>
              <a:srgbClr val="83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3" name="Google Shape;1143;p15"/>
            <p:cNvSpPr/>
            <p:nvPr/>
          </p:nvSpPr>
          <p:spPr>
            <a:xfrm>
              <a:off x="2910354" y="762000"/>
              <a:ext cx="31800" cy="38100"/>
            </a:xfrm>
            <a:prstGeom prst="rect">
              <a:avLst/>
            </a:prstGeom>
            <a:solidFill>
              <a:srgbClr val="84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4" name="Google Shape;1144;p15"/>
            <p:cNvSpPr/>
            <p:nvPr/>
          </p:nvSpPr>
          <p:spPr>
            <a:xfrm>
              <a:off x="2935804" y="762000"/>
              <a:ext cx="31800" cy="38100"/>
            </a:xfrm>
            <a:prstGeom prst="rect">
              <a:avLst/>
            </a:prstGeom>
            <a:solidFill>
              <a:srgbClr val="84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5" name="Google Shape;1145;p15"/>
            <p:cNvSpPr/>
            <p:nvPr/>
          </p:nvSpPr>
          <p:spPr>
            <a:xfrm>
              <a:off x="2961254" y="762000"/>
              <a:ext cx="31800" cy="381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6" name="Google Shape;1146;p15"/>
            <p:cNvSpPr/>
            <p:nvPr/>
          </p:nvSpPr>
          <p:spPr>
            <a:xfrm>
              <a:off x="2986704" y="762000"/>
              <a:ext cx="31800" cy="381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7" name="Google Shape;1147;p15"/>
            <p:cNvSpPr/>
            <p:nvPr/>
          </p:nvSpPr>
          <p:spPr>
            <a:xfrm>
              <a:off x="3012154" y="762000"/>
              <a:ext cx="31800" cy="381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8" name="Google Shape;1148;p15"/>
            <p:cNvSpPr/>
            <p:nvPr/>
          </p:nvSpPr>
          <p:spPr>
            <a:xfrm>
              <a:off x="3037603" y="762000"/>
              <a:ext cx="31800" cy="381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49" name="Google Shape;1149;p15"/>
            <p:cNvSpPr/>
            <p:nvPr/>
          </p:nvSpPr>
          <p:spPr>
            <a:xfrm>
              <a:off x="3063053" y="762000"/>
              <a:ext cx="31800" cy="381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0" name="Google Shape;1150;p15"/>
            <p:cNvSpPr/>
            <p:nvPr/>
          </p:nvSpPr>
          <p:spPr>
            <a:xfrm>
              <a:off x="3088503" y="762000"/>
              <a:ext cx="31800" cy="381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1" name="Google Shape;1151;p15"/>
            <p:cNvSpPr/>
            <p:nvPr/>
          </p:nvSpPr>
          <p:spPr>
            <a:xfrm>
              <a:off x="3113953" y="762000"/>
              <a:ext cx="31800" cy="381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2" name="Google Shape;1152;p15"/>
            <p:cNvSpPr/>
            <p:nvPr/>
          </p:nvSpPr>
          <p:spPr>
            <a:xfrm>
              <a:off x="3139403" y="762000"/>
              <a:ext cx="31800" cy="381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3" name="Google Shape;1153;p15"/>
            <p:cNvSpPr/>
            <p:nvPr/>
          </p:nvSpPr>
          <p:spPr>
            <a:xfrm>
              <a:off x="3164852" y="762000"/>
              <a:ext cx="31800" cy="381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4" name="Google Shape;1154;p15"/>
            <p:cNvSpPr/>
            <p:nvPr/>
          </p:nvSpPr>
          <p:spPr>
            <a:xfrm>
              <a:off x="3190302" y="762000"/>
              <a:ext cx="31800" cy="381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5" name="Google Shape;1155;p15"/>
            <p:cNvSpPr/>
            <p:nvPr/>
          </p:nvSpPr>
          <p:spPr>
            <a:xfrm>
              <a:off x="3215752" y="762000"/>
              <a:ext cx="31800" cy="38100"/>
            </a:xfrm>
            <a:prstGeom prst="rect">
              <a:avLst/>
            </a:prstGeom>
            <a:solidFill>
              <a:srgbClr val="85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6" name="Google Shape;1156;p15"/>
            <p:cNvSpPr/>
            <p:nvPr/>
          </p:nvSpPr>
          <p:spPr>
            <a:xfrm>
              <a:off x="3241202" y="762000"/>
              <a:ext cx="31800" cy="381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7" name="Google Shape;1157;p15"/>
            <p:cNvSpPr/>
            <p:nvPr/>
          </p:nvSpPr>
          <p:spPr>
            <a:xfrm>
              <a:off x="3266652" y="762000"/>
              <a:ext cx="31800" cy="381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8" name="Google Shape;1158;p15"/>
            <p:cNvSpPr/>
            <p:nvPr/>
          </p:nvSpPr>
          <p:spPr>
            <a:xfrm>
              <a:off x="3292101" y="762000"/>
              <a:ext cx="31800" cy="381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9" name="Google Shape;1159;p15"/>
            <p:cNvSpPr/>
            <p:nvPr/>
          </p:nvSpPr>
          <p:spPr>
            <a:xfrm>
              <a:off x="3317551" y="762000"/>
              <a:ext cx="31800" cy="381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0" name="Google Shape;1160;p15"/>
            <p:cNvSpPr/>
            <p:nvPr/>
          </p:nvSpPr>
          <p:spPr>
            <a:xfrm>
              <a:off x="3343001" y="762000"/>
              <a:ext cx="31800" cy="38100"/>
            </a:xfrm>
            <a:prstGeom prst="rect">
              <a:avLst/>
            </a:prstGeom>
            <a:solidFill>
              <a:srgbClr val="86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1" name="Google Shape;1161;p15"/>
            <p:cNvSpPr/>
            <p:nvPr/>
          </p:nvSpPr>
          <p:spPr>
            <a:xfrm>
              <a:off x="3368451" y="762000"/>
              <a:ext cx="31800" cy="38100"/>
            </a:xfrm>
            <a:prstGeom prst="rect">
              <a:avLst/>
            </a:prstGeom>
            <a:solidFill>
              <a:srgbClr val="86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2" name="Google Shape;1162;p15"/>
            <p:cNvSpPr/>
            <p:nvPr/>
          </p:nvSpPr>
          <p:spPr>
            <a:xfrm>
              <a:off x="3393901" y="762000"/>
              <a:ext cx="31800" cy="38100"/>
            </a:xfrm>
            <a:prstGeom prst="rect">
              <a:avLst/>
            </a:prstGeom>
            <a:solidFill>
              <a:srgbClr val="87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3" name="Google Shape;1163;p15"/>
            <p:cNvSpPr/>
            <p:nvPr/>
          </p:nvSpPr>
          <p:spPr>
            <a:xfrm>
              <a:off x="3419350" y="762000"/>
              <a:ext cx="31800" cy="381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4" name="Google Shape;1164;p15"/>
            <p:cNvSpPr/>
            <p:nvPr/>
          </p:nvSpPr>
          <p:spPr>
            <a:xfrm>
              <a:off x="3444800" y="762000"/>
              <a:ext cx="31800" cy="381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5" name="Google Shape;1165;p15"/>
            <p:cNvSpPr/>
            <p:nvPr/>
          </p:nvSpPr>
          <p:spPr>
            <a:xfrm>
              <a:off x="3470250" y="762000"/>
              <a:ext cx="31800" cy="38100"/>
            </a:xfrm>
            <a:prstGeom prst="rect">
              <a:avLst/>
            </a:prstGeom>
            <a:solidFill>
              <a:srgbClr val="877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6" name="Google Shape;1166;p15"/>
            <p:cNvSpPr/>
            <p:nvPr/>
          </p:nvSpPr>
          <p:spPr>
            <a:xfrm>
              <a:off x="3495700" y="762000"/>
              <a:ext cx="31800" cy="381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7" name="Google Shape;1167;p15"/>
            <p:cNvSpPr/>
            <p:nvPr/>
          </p:nvSpPr>
          <p:spPr>
            <a:xfrm>
              <a:off x="3521150" y="762000"/>
              <a:ext cx="31800" cy="381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8" name="Google Shape;1168;p15"/>
            <p:cNvSpPr/>
            <p:nvPr/>
          </p:nvSpPr>
          <p:spPr>
            <a:xfrm>
              <a:off x="3546600" y="762000"/>
              <a:ext cx="31800" cy="38100"/>
            </a:xfrm>
            <a:prstGeom prst="rect">
              <a:avLst/>
            </a:prstGeom>
            <a:solidFill>
              <a:srgbClr val="87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69" name="Google Shape;1169;p15"/>
            <p:cNvSpPr/>
            <p:nvPr/>
          </p:nvSpPr>
          <p:spPr>
            <a:xfrm>
              <a:off x="3572049" y="762000"/>
              <a:ext cx="31800" cy="38100"/>
            </a:xfrm>
            <a:prstGeom prst="rect">
              <a:avLst/>
            </a:prstGeom>
            <a:solidFill>
              <a:srgbClr val="88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0" name="Google Shape;1170;p15"/>
            <p:cNvSpPr/>
            <p:nvPr/>
          </p:nvSpPr>
          <p:spPr>
            <a:xfrm>
              <a:off x="3597499" y="762000"/>
              <a:ext cx="31800" cy="381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1" name="Google Shape;1171;p15"/>
            <p:cNvSpPr/>
            <p:nvPr/>
          </p:nvSpPr>
          <p:spPr>
            <a:xfrm>
              <a:off x="3622949" y="762000"/>
              <a:ext cx="31800" cy="381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2" name="Google Shape;1172;p15"/>
            <p:cNvSpPr/>
            <p:nvPr/>
          </p:nvSpPr>
          <p:spPr>
            <a:xfrm>
              <a:off x="3648399" y="762000"/>
              <a:ext cx="31800" cy="381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3" name="Google Shape;1173;p15"/>
            <p:cNvSpPr/>
            <p:nvPr/>
          </p:nvSpPr>
          <p:spPr>
            <a:xfrm>
              <a:off x="3673849" y="762000"/>
              <a:ext cx="31800" cy="381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4" name="Google Shape;1174;p15"/>
            <p:cNvSpPr/>
            <p:nvPr/>
          </p:nvSpPr>
          <p:spPr>
            <a:xfrm>
              <a:off x="3699298" y="762000"/>
              <a:ext cx="31800" cy="381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5" name="Google Shape;1175;p15"/>
            <p:cNvSpPr/>
            <p:nvPr/>
          </p:nvSpPr>
          <p:spPr>
            <a:xfrm>
              <a:off x="3724748" y="762000"/>
              <a:ext cx="31800" cy="38100"/>
            </a:xfrm>
            <a:prstGeom prst="rect">
              <a:avLst/>
            </a:prstGeom>
            <a:solidFill>
              <a:srgbClr val="89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6" name="Google Shape;1176;p15"/>
            <p:cNvSpPr/>
            <p:nvPr/>
          </p:nvSpPr>
          <p:spPr>
            <a:xfrm>
              <a:off x="3750198" y="762000"/>
              <a:ext cx="31800" cy="381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7" name="Google Shape;1177;p15"/>
            <p:cNvSpPr/>
            <p:nvPr/>
          </p:nvSpPr>
          <p:spPr>
            <a:xfrm>
              <a:off x="3775648" y="762000"/>
              <a:ext cx="31800" cy="381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8" name="Google Shape;1178;p15"/>
            <p:cNvSpPr/>
            <p:nvPr/>
          </p:nvSpPr>
          <p:spPr>
            <a:xfrm>
              <a:off x="3801098" y="762000"/>
              <a:ext cx="31800" cy="381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9" name="Google Shape;1179;p15"/>
            <p:cNvSpPr/>
            <p:nvPr/>
          </p:nvSpPr>
          <p:spPr>
            <a:xfrm>
              <a:off x="3826547" y="762000"/>
              <a:ext cx="31800" cy="381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0" name="Google Shape;1180;p15"/>
            <p:cNvSpPr/>
            <p:nvPr/>
          </p:nvSpPr>
          <p:spPr>
            <a:xfrm>
              <a:off x="3851997" y="762000"/>
              <a:ext cx="31800" cy="381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1" name="Google Shape;1181;p15"/>
            <p:cNvSpPr/>
            <p:nvPr/>
          </p:nvSpPr>
          <p:spPr>
            <a:xfrm>
              <a:off x="3877447" y="762000"/>
              <a:ext cx="31800" cy="38100"/>
            </a:xfrm>
            <a:prstGeom prst="rect">
              <a:avLst/>
            </a:prstGeom>
            <a:solidFill>
              <a:srgbClr val="8A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2" name="Google Shape;1182;p15"/>
            <p:cNvSpPr/>
            <p:nvPr/>
          </p:nvSpPr>
          <p:spPr>
            <a:xfrm>
              <a:off x="3902897" y="762000"/>
              <a:ext cx="31800" cy="38100"/>
            </a:xfrm>
            <a:prstGeom prst="rect">
              <a:avLst/>
            </a:prstGeom>
            <a:solidFill>
              <a:srgbClr val="8A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3" name="Google Shape;1183;p15"/>
            <p:cNvSpPr/>
            <p:nvPr/>
          </p:nvSpPr>
          <p:spPr>
            <a:xfrm>
              <a:off x="3928347" y="762000"/>
              <a:ext cx="31800" cy="381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4" name="Google Shape;1184;p15"/>
            <p:cNvSpPr/>
            <p:nvPr/>
          </p:nvSpPr>
          <p:spPr>
            <a:xfrm>
              <a:off x="3953796" y="762000"/>
              <a:ext cx="31800" cy="381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5" name="Google Shape;1185;p15"/>
            <p:cNvSpPr/>
            <p:nvPr/>
          </p:nvSpPr>
          <p:spPr>
            <a:xfrm>
              <a:off x="3979246" y="762000"/>
              <a:ext cx="31800" cy="381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6" name="Google Shape;1186;p15"/>
            <p:cNvSpPr/>
            <p:nvPr/>
          </p:nvSpPr>
          <p:spPr>
            <a:xfrm>
              <a:off x="4004696" y="762000"/>
              <a:ext cx="31800" cy="381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7" name="Google Shape;1187;p15"/>
            <p:cNvSpPr/>
            <p:nvPr/>
          </p:nvSpPr>
          <p:spPr>
            <a:xfrm>
              <a:off x="4030146" y="762000"/>
              <a:ext cx="31800" cy="381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8" name="Google Shape;1188;p15"/>
            <p:cNvSpPr/>
            <p:nvPr/>
          </p:nvSpPr>
          <p:spPr>
            <a:xfrm>
              <a:off x="4055596" y="762000"/>
              <a:ext cx="31800" cy="381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89" name="Google Shape;1189;p15"/>
            <p:cNvSpPr/>
            <p:nvPr/>
          </p:nvSpPr>
          <p:spPr>
            <a:xfrm>
              <a:off x="4081045" y="762000"/>
              <a:ext cx="31800" cy="381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0" name="Google Shape;1190;p15"/>
            <p:cNvSpPr/>
            <p:nvPr/>
          </p:nvSpPr>
          <p:spPr>
            <a:xfrm>
              <a:off x="4106495" y="762000"/>
              <a:ext cx="31800" cy="381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1" name="Google Shape;1191;p15"/>
            <p:cNvSpPr/>
            <p:nvPr/>
          </p:nvSpPr>
          <p:spPr>
            <a:xfrm>
              <a:off x="4131945" y="762000"/>
              <a:ext cx="31800" cy="381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2" name="Google Shape;1192;p15"/>
            <p:cNvSpPr/>
            <p:nvPr/>
          </p:nvSpPr>
          <p:spPr>
            <a:xfrm>
              <a:off x="4157395" y="762000"/>
              <a:ext cx="31800" cy="381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3" name="Google Shape;1193;p15"/>
            <p:cNvSpPr/>
            <p:nvPr/>
          </p:nvSpPr>
          <p:spPr>
            <a:xfrm>
              <a:off x="4182845" y="762000"/>
              <a:ext cx="31800" cy="381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4" name="Google Shape;1194;p15"/>
            <p:cNvSpPr/>
            <p:nvPr/>
          </p:nvSpPr>
          <p:spPr>
            <a:xfrm>
              <a:off x="4208294" y="762000"/>
              <a:ext cx="31800" cy="381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5" name="Google Shape;1195;p15"/>
            <p:cNvSpPr/>
            <p:nvPr/>
          </p:nvSpPr>
          <p:spPr>
            <a:xfrm>
              <a:off x="4233744" y="762000"/>
              <a:ext cx="31800" cy="381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6" name="Google Shape;1196;p15"/>
            <p:cNvSpPr/>
            <p:nvPr/>
          </p:nvSpPr>
          <p:spPr>
            <a:xfrm>
              <a:off x="4259194" y="762000"/>
              <a:ext cx="31800" cy="381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7" name="Google Shape;1197;p15"/>
            <p:cNvSpPr/>
            <p:nvPr/>
          </p:nvSpPr>
          <p:spPr>
            <a:xfrm>
              <a:off x="4284644" y="762000"/>
              <a:ext cx="31800" cy="381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8" name="Google Shape;1198;p15"/>
            <p:cNvSpPr/>
            <p:nvPr/>
          </p:nvSpPr>
          <p:spPr>
            <a:xfrm>
              <a:off x="4310094" y="762000"/>
              <a:ext cx="31800" cy="381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9" name="Google Shape;1199;p15"/>
            <p:cNvSpPr/>
            <p:nvPr/>
          </p:nvSpPr>
          <p:spPr>
            <a:xfrm>
              <a:off x="4335543" y="762000"/>
              <a:ext cx="31800" cy="38100"/>
            </a:xfrm>
            <a:prstGeom prst="rect">
              <a:avLst/>
            </a:prstGeom>
            <a:solidFill>
              <a:srgbClr val="8C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0" name="Google Shape;1200;p15"/>
            <p:cNvSpPr/>
            <p:nvPr/>
          </p:nvSpPr>
          <p:spPr>
            <a:xfrm>
              <a:off x="4360993" y="762000"/>
              <a:ext cx="31800" cy="38100"/>
            </a:xfrm>
            <a:prstGeom prst="rect">
              <a:avLst/>
            </a:prstGeom>
            <a:solidFill>
              <a:srgbClr val="8C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1" name="Google Shape;1201;p15"/>
            <p:cNvSpPr/>
            <p:nvPr/>
          </p:nvSpPr>
          <p:spPr>
            <a:xfrm>
              <a:off x="4386443" y="762000"/>
              <a:ext cx="31800" cy="381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2" name="Google Shape;1202;p15"/>
            <p:cNvSpPr/>
            <p:nvPr/>
          </p:nvSpPr>
          <p:spPr>
            <a:xfrm>
              <a:off x="4411893" y="762000"/>
              <a:ext cx="31800" cy="381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3" name="Google Shape;1203;p15"/>
            <p:cNvSpPr/>
            <p:nvPr/>
          </p:nvSpPr>
          <p:spPr>
            <a:xfrm>
              <a:off x="4437343" y="762000"/>
              <a:ext cx="31800" cy="381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4" name="Google Shape;1204;p15"/>
            <p:cNvSpPr/>
            <p:nvPr/>
          </p:nvSpPr>
          <p:spPr>
            <a:xfrm>
              <a:off x="4462792" y="762000"/>
              <a:ext cx="31800" cy="381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5" name="Google Shape;1205;p15"/>
            <p:cNvSpPr/>
            <p:nvPr/>
          </p:nvSpPr>
          <p:spPr>
            <a:xfrm>
              <a:off x="4488242" y="762000"/>
              <a:ext cx="31800" cy="381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6" name="Google Shape;1206;p15"/>
            <p:cNvSpPr/>
            <p:nvPr/>
          </p:nvSpPr>
          <p:spPr>
            <a:xfrm>
              <a:off x="4513692" y="762000"/>
              <a:ext cx="31800" cy="38100"/>
            </a:xfrm>
            <a:prstGeom prst="rect">
              <a:avLst/>
            </a:prstGeom>
            <a:solidFill>
              <a:srgbClr val="8D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7" name="Google Shape;1207;p15"/>
            <p:cNvSpPr/>
            <p:nvPr/>
          </p:nvSpPr>
          <p:spPr>
            <a:xfrm>
              <a:off x="4539142" y="762000"/>
              <a:ext cx="31800" cy="381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8" name="Google Shape;1208;p15"/>
            <p:cNvSpPr/>
            <p:nvPr/>
          </p:nvSpPr>
          <p:spPr>
            <a:xfrm>
              <a:off x="4564592" y="762000"/>
              <a:ext cx="31800" cy="381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9" name="Google Shape;1209;p15"/>
            <p:cNvSpPr/>
            <p:nvPr/>
          </p:nvSpPr>
          <p:spPr>
            <a:xfrm>
              <a:off x="4590041" y="762000"/>
              <a:ext cx="31800" cy="381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0" name="Google Shape;1210;p15"/>
            <p:cNvSpPr/>
            <p:nvPr/>
          </p:nvSpPr>
          <p:spPr>
            <a:xfrm>
              <a:off x="4615491" y="762000"/>
              <a:ext cx="31800" cy="381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1" name="Google Shape;1211;p15"/>
            <p:cNvSpPr/>
            <p:nvPr/>
          </p:nvSpPr>
          <p:spPr>
            <a:xfrm>
              <a:off x="4640941" y="762000"/>
              <a:ext cx="31800" cy="381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2" name="Google Shape;1212;p15"/>
            <p:cNvSpPr/>
            <p:nvPr/>
          </p:nvSpPr>
          <p:spPr>
            <a:xfrm>
              <a:off x="4666391" y="762000"/>
              <a:ext cx="31800" cy="38100"/>
            </a:xfrm>
            <a:prstGeom prst="rect">
              <a:avLst/>
            </a:prstGeom>
            <a:solidFill>
              <a:srgbClr val="8E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3" name="Google Shape;1213;p15"/>
            <p:cNvSpPr/>
            <p:nvPr/>
          </p:nvSpPr>
          <p:spPr>
            <a:xfrm>
              <a:off x="4691841" y="762000"/>
              <a:ext cx="31800" cy="38100"/>
            </a:xfrm>
            <a:prstGeom prst="rect">
              <a:avLst/>
            </a:prstGeom>
            <a:solidFill>
              <a:srgbClr val="8F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4" name="Google Shape;1214;p15"/>
            <p:cNvSpPr/>
            <p:nvPr/>
          </p:nvSpPr>
          <p:spPr>
            <a:xfrm>
              <a:off x="4717290" y="762000"/>
              <a:ext cx="31800" cy="381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5" name="Google Shape;1215;p15"/>
            <p:cNvSpPr/>
            <p:nvPr/>
          </p:nvSpPr>
          <p:spPr>
            <a:xfrm>
              <a:off x="4742740" y="762000"/>
              <a:ext cx="31800" cy="381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6" name="Google Shape;1216;p15"/>
            <p:cNvSpPr/>
            <p:nvPr/>
          </p:nvSpPr>
          <p:spPr>
            <a:xfrm>
              <a:off x="4768190" y="762000"/>
              <a:ext cx="31800" cy="38100"/>
            </a:xfrm>
            <a:prstGeom prst="rect">
              <a:avLst/>
            </a:prstGeom>
            <a:solidFill>
              <a:srgbClr val="8F8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7" name="Google Shape;1217;p15"/>
            <p:cNvSpPr/>
            <p:nvPr/>
          </p:nvSpPr>
          <p:spPr>
            <a:xfrm>
              <a:off x="4793640" y="762000"/>
              <a:ext cx="31800" cy="381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8" name="Google Shape;1218;p15"/>
            <p:cNvSpPr/>
            <p:nvPr/>
          </p:nvSpPr>
          <p:spPr>
            <a:xfrm>
              <a:off x="4819090" y="762000"/>
              <a:ext cx="31800" cy="381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19" name="Google Shape;1219;p15"/>
            <p:cNvSpPr/>
            <p:nvPr/>
          </p:nvSpPr>
          <p:spPr>
            <a:xfrm>
              <a:off x="4844540" y="762000"/>
              <a:ext cx="31800" cy="38100"/>
            </a:xfrm>
            <a:prstGeom prst="rect">
              <a:avLst/>
            </a:prstGeom>
            <a:solidFill>
              <a:srgbClr val="8F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0" name="Google Shape;1220;p15"/>
            <p:cNvSpPr/>
            <p:nvPr/>
          </p:nvSpPr>
          <p:spPr>
            <a:xfrm>
              <a:off x="4869989" y="762000"/>
              <a:ext cx="31800" cy="38100"/>
            </a:xfrm>
            <a:prstGeom prst="rect">
              <a:avLst/>
            </a:prstGeom>
            <a:solidFill>
              <a:srgbClr val="90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1" name="Google Shape;1221;p15"/>
            <p:cNvSpPr/>
            <p:nvPr/>
          </p:nvSpPr>
          <p:spPr>
            <a:xfrm>
              <a:off x="4895439" y="762000"/>
              <a:ext cx="31800" cy="38100"/>
            </a:xfrm>
            <a:prstGeom prst="rect">
              <a:avLst/>
            </a:prstGeom>
            <a:solidFill>
              <a:srgbClr val="90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2" name="Google Shape;1222;p15"/>
            <p:cNvSpPr/>
            <p:nvPr/>
          </p:nvSpPr>
          <p:spPr>
            <a:xfrm>
              <a:off x="4920889" y="762000"/>
              <a:ext cx="31800" cy="381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3" name="Google Shape;1223;p15"/>
            <p:cNvSpPr/>
            <p:nvPr/>
          </p:nvSpPr>
          <p:spPr>
            <a:xfrm>
              <a:off x="4946339" y="762000"/>
              <a:ext cx="31800" cy="381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4" name="Google Shape;1224;p15"/>
            <p:cNvSpPr/>
            <p:nvPr/>
          </p:nvSpPr>
          <p:spPr>
            <a:xfrm>
              <a:off x="4971789" y="762000"/>
              <a:ext cx="31800" cy="381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5" name="Google Shape;1225;p15"/>
            <p:cNvSpPr/>
            <p:nvPr/>
          </p:nvSpPr>
          <p:spPr>
            <a:xfrm>
              <a:off x="4997238" y="762000"/>
              <a:ext cx="31800" cy="381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6" name="Google Shape;1226;p15"/>
            <p:cNvSpPr/>
            <p:nvPr/>
          </p:nvSpPr>
          <p:spPr>
            <a:xfrm>
              <a:off x="5022688" y="762000"/>
              <a:ext cx="31800" cy="38100"/>
            </a:xfrm>
            <a:prstGeom prst="rect">
              <a:avLst/>
            </a:prstGeom>
            <a:solidFill>
              <a:srgbClr val="91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7" name="Google Shape;1227;p15"/>
            <p:cNvSpPr/>
            <p:nvPr/>
          </p:nvSpPr>
          <p:spPr>
            <a:xfrm>
              <a:off x="5048138" y="762000"/>
              <a:ext cx="31800" cy="381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8" name="Google Shape;1228;p15"/>
            <p:cNvSpPr/>
            <p:nvPr/>
          </p:nvSpPr>
          <p:spPr>
            <a:xfrm>
              <a:off x="5073588" y="762000"/>
              <a:ext cx="31800" cy="381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9" name="Google Shape;1229;p15"/>
            <p:cNvSpPr/>
            <p:nvPr/>
          </p:nvSpPr>
          <p:spPr>
            <a:xfrm>
              <a:off x="5099038" y="762000"/>
              <a:ext cx="31800" cy="381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0" name="Google Shape;1230;p15"/>
            <p:cNvSpPr/>
            <p:nvPr/>
          </p:nvSpPr>
          <p:spPr>
            <a:xfrm>
              <a:off x="5124487" y="762000"/>
              <a:ext cx="31800" cy="381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1" name="Google Shape;1231;p15"/>
            <p:cNvSpPr/>
            <p:nvPr/>
          </p:nvSpPr>
          <p:spPr>
            <a:xfrm>
              <a:off x="5149937" y="762000"/>
              <a:ext cx="31800" cy="381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2" name="Google Shape;1232;p15"/>
            <p:cNvSpPr/>
            <p:nvPr/>
          </p:nvSpPr>
          <p:spPr>
            <a:xfrm>
              <a:off x="5175387" y="762000"/>
              <a:ext cx="31800" cy="381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3" name="Google Shape;1233;p15"/>
            <p:cNvSpPr/>
            <p:nvPr/>
          </p:nvSpPr>
          <p:spPr>
            <a:xfrm>
              <a:off x="5200837" y="762000"/>
              <a:ext cx="31800" cy="381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4" name="Google Shape;1234;p15"/>
            <p:cNvSpPr/>
            <p:nvPr/>
          </p:nvSpPr>
          <p:spPr>
            <a:xfrm>
              <a:off x="5226287" y="762000"/>
              <a:ext cx="31800" cy="381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5" name="Google Shape;1235;p15"/>
            <p:cNvSpPr/>
            <p:nvPr/>
          </p:nvSpPr>
          <p:spPr>
            <a:xfrm>
              <a:off x="5251736" y="762000"/>
              <a:ext cx="31800" cy="381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6" name="Google Shape;1236;p15"/>
            <p:cNvSpPr/>
            <p:nvPr/>
          </p:nvSpPr>
          <p:spPr>
            <a:xfrm>
              <a:off x="5277186" y="762000"/>
              <a:ext cx="31800" cy="381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7" name="Google Shape;1237;p15"/>
            <p:cNvSpPr/>
            <p:nvPr/>
          </p:nvSpPr>
          <p:spPr>
            <a:xfrm>
              <a:off x="5302636" y="762000"/>
              <a:ext cx="31800" cy="38100"/>
            </a:xfrm>
            <a:prstGeom prst="rect">
              <a:avLst/>
            </a:prstGeom>
            <a:solidFill>
              <a:srgbClr val="92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8" name="Google Shape;1238;p15"/>
            <p:cNvSpPr/>
            <p:nvPr/>
          </p:nvSpPr>
          <p:spPr>
            <a:xfrm>
              <a:off x="5328086" y="762000"/>
              <a:ext cx="31800" cy="38100"/>
            </a:xfrm>
            <a:prstGeom prst="rect">
              <a:avLst/>
            </a:prstGeom>
            <a:solidFill>
              <a:srgbClr val="92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9" name="Google Shape;1239;p15"/>
            <p:cNvSpPr/>
            <p:nvPr/>
          </p:nvSpPr>
          <p:spPr>
            <a:xfrm>
              <a:off x="5353536" y="762000"/>
              <a:ext cx="31800" cy="38100"/>
            </a:xfrm>
            <a:prstGeom prst="rect">
              <a:avLst/>
            </a:prstGeom>
            <a:solidFill>
              <a:srgbClr val="93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0" name="Google Shape;1240;p15"/>
            <p:cNvSpPr/>
            <p:nvPr/>
          </p:nvSpPr>
          <p:spPr>
            <a:xfrm>
              <a:off x="5378985" y="762000"/>
              <a:ext cx="31800" cy="381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1" name="Google Shape;1241;p15"/>
            <p:cNvSpPr/>
            <p:nvPr/>
          </p:nvSpPr>
          <p:spPr>
            <a:xfrm>
              <a:off x="5404435" y="762000"/>
              <a:ext cx="31800" cy="381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2" name="Google Shape;1242;p15"/>
            <p:cNvSpPr/>
            <p:nvPr/>
          </p:nvSpPr>
          <p:spPr>
            <a:xfrm>
              <a:off x="5429885" y="762000"/>
              <a:ext cx="31800" cy="381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3" name="Google Shape;1243;p15"/>
            <p:cNvSpPr/>
            <p:nvPr/>
          </p:nvSpPr>
          <p:spPr>
            <a:xfrm>
              <a:off x="5455335" y="762000"/>
              <a:ext cx="31800" cy="381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4" name="Google Shape;1244;p15"/>
            <p:cNvSpPr/>
            <p:nvPr/>
          </p:nvSpPr>
          <p:spPr>
            <a:xfrm>
              <a:off x="5480785" y="762000"/>
              <a:ext cx="31800" cy="381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5" name="Google Shape;1245;p15"/>
            <p:cNvSpPr/>
            <p:nvPr/>
          </p:nvSpPr>
          <p:spPr>
            <a:xfrm>
              <a:off x="5506234" y="762000"/>
              <a:ext cx="31800" cy="381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6" name="Google Shape;1246;p15"/>
            <p:cNvSpPr/>
            <p:nvPr/>
          </p:nvSpPr>
          <p:spPr>
            <a:xfrm>
              <a:off x="5531684" y="762000"/>
              <a:ext cx="31800" cy="381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7" name="Google Shape;1247;p15"/>
            <p:cNvSpPr/>
            <p:nvPr/>
          </p:nvSpPr>
          <p:spPr>
            <a:xfrm>
              <a:off x="5557134" y="762000"/>
              <a:ext cx="31800" cy="381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8" name="Google Shape;1248;p15"/>
            <p:cNvSpPr/>
            <p:nvPr/>
          </p:nvSpPr>
          <p:spPr>
            <a:xfrm>
              <a:off x="5582584" y="762000"/>
              <a:ext cx="31800" cy="381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9" name="Google Shape;1249;p15"/>
            <p:cNvSpPr/>
            <p:nvPr/>
          </p:nvSpPr>
          <p:spPr>
            <a:xfrm>
              <a:off x="5608034" y="762000"/>
              <a:ext cx="31800" cy="381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0" name="Google Shape;1250;p15"/>
            <p:cNvSpPr/>
            <p:nvPr/>
          </p:nvSpPr>
          <p:spPr>
            <a:xfrm>
              <a:off x="5633483" y="762000"/>
              <a:ext cx="31800" cy="38100"/>
            </a:xfrm>
            <a:prstGeom prst="rect">
              <a:avLst/>
            </a:prstGeom>
            <a:solidFill>
              <a:srgbClr val="94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1" name="Google Shape;1251;p15"/>
            <p:cNvSpPr/>
            <p:nvPr/>
          </p:nvSpPr>
          <p:spPr>
            <a:xfrm>
              <a:off x="5658933" y="762000"/>
              <a:ext cx="31800" cy="38100"/>
            </a:xfrm>
            <a:prstGeom prst="rect">
              <a:avLst/>
            </a:prstGeom>
            <a:solidFill>
              <a:srgbClr val="95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2" name="Google Shape;1252;p15"/>
            <p:cNvSpPr/>
            <p:nvPr/>
          </p:nvSpPr>
          <p:spPr>
            <a:xfrm>
              <a:off x="5684383" y="762000"/>
              <a:ext cx="31800" cy="38100"/>
            </a:xfrm>
            <a:prstGeom prst="rect">
              <a:avLst/>
            </a:prstGeom>
            <a:solidFill>
              <a:srgbClr val="95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3" name="Google Shape;1253;p15"/>
            <p:cNvSpPr/>
            <p:nvPr/>
          </p:nvSpPr>
          <p:spPr>
            <a:xfrm>
              <a:off x="5709833" y="762000"/>
              <a:ext cx="31800" cy="381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4" name="Google Shape;1254;p15"/>
            <p:cNvSpPr/>
            <p:nvPr/>
          </p:nvSpPr>
          <p:spPr>
            <a:xfrm>
              <a:off x="5735283" y="762000"/>
              <a:ext cx="31800" cy="381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5" name="Google Shape;1255;p15"/>
            <p:cNvSpPr/>
            <p:nvPr/>
          </p:nvSpPr>
          <p:spPr>
            <a:xfrm>
              <a:off x="5760732" y="762000"/>
              <a:ext cx="31800" cy="381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6" name="Google Shape;1256;p15"/>
            <p:cNvSpPr/>
            <p:nvPr/>
          </p:nvSpPr>
          <p:spPr>
            <a:xfrm>
              <a:off x="5786182" y="762000"/>
              <a:ext cx="31800" cy="381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7" name="Google Shape;1257;p15"/>
            <p:cNvSpPr/>
            <p:nvPr/>
          </p:nvSpPr>
          <p:spPr>
            <a:xfrm>
              <a:off x="5811632" y="762000"/>
              <a:ext cx="31800" cy="381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8" name="Google Shape;1258;p15"/>
            <p:cNvSpPr/>
            <p:nvPr/>
          </p:nvSpPr>
          <p:spPr>
            <a:xfrm>
              <a:off x="5837082" y="762000"/>
              <a:ext cx="31800" cy="381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9" name="Google Shape;1259;p15"/>
            <p:cNvSpPr/>
            <p:nvPr/>
          </p:nvSpPr>
          <p:spPr>
            <a:xfrm>
              <a:off x="5862532" y="762000"/>
              <a:ext cx="31800" cy="381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0" name="Google Shape;1260;p15"/>
            <p:cNvSpPr/>
            <p:nvPr/>
          </p:nvSpPr>
          <p:spPr>
            <a:xfrm>
              <a:off x="5887981" y="762000"/>
              <a:ext cx="31800" cy="381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1" name="Google Shape;1261;p15"/>
            <p:cNvSpPr/>
            <p:nvPr/>
          </p:nvSpPr>
          <p:spPr>
            <a:xfrm>
              <a:off x="5913431" y="762000"/>
              <a:ext cx="31800" cy="381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2" name="Google Shape;1262;p15"/>
            <p:cNvSpPr/>
            <p:nvPr/>
          </p:nvSpPr>
          <p:spPr>
            <a:xfrm>
              <a:off x="5938881" y="762000"/>
              <a:ext cx="31800" cy="381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3" name="Google Shape;1263;p15"/>
            <p:cNvSpPr/>
            <p:nvPr/>
          </p:nvSpPr>
          <p:spPr>
            <a:xfrm>
              <a:off x="5964331" y="762000"/>
              <a:ext cx="31800" cy="38100"/>
            </a:xfrm>
            <a:prstGeom prst="rect">
              <a:avLst/>
            </a:prstGeom>
            <a:solidFill>
              <a:srgbClr val="96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4" name="Google Shape;1264;p15"/>
            <p:cNvSpPr/>
            <p:nvPr/>
          </p:nvSpPr>
          <p:spPr>
            <a:xfrm>
              <a:off x="5989781" y="762000"/>
              <a:ext cx="31800" cy="38100"/>
            </a:xfrm>
            <a:prstGeom prst="rect">
              <a:avLst/>
            </a:prstGeom>
            <a:solidFill>
              <a:srgbClr val="97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5" name="Google Shape;1265;p15"/>
            <p:cNvSpPr/>
            <p:nvPr/>
          </p:nvSpPr>
          <p:spPr>
            <a:xfrm>
              <a:off x="6015230" y="762000"/>
              <a:ext cx="31800" cy="381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6" name="Google Shape;1266;p15"/>
            <p:cNvSpPr/>
            <p:nvPr/>
          </p:nvSpPr>
          <p:spPr>
            <a:xfrm>
              <a:off x="6040680" y="762000"/>
              <a:ext cx="31800" cy="381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7" name="Google Shape;1267;p15"/>
            <p:cNvSpPr/>
            <p:nvPr/>
          </p:nvSpPr>
          <p:spPr>
            <a:xfrm>
              <a:off x="6066130" y="762000"/>
              <a:ext cx="31800" cy="38100"/>
            </a:xfrm>
            <a:prstGeom prst="rect">
              <a:avLst/>
            </a:prstGeom>
            <a:solidFill>
              <a:srgbClr val="979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8" name="Google Shape;1268;p15"/>
            <p:cNvSpPr/>
            <p:nvPr/>
          </p:nvSpPr>
          <p:spPr>
            <a:xfrm>
              <a:off x="6091580" y="762000"/>
              <a:ext cx="31800" cy="381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9" name="Google Shape;1269;p15"/>
            <p:cNvSpPr/>
            <p:nvPr/>
          </p:nvSpPr>
          <p:spPr>
            <a:xfrm>
              <a:off x="6117030" y="762000"/>
              <a:ext cx="31800" cy="381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0" name="Google Shape;1270;p15"/>
            <p:cNvSpPr/>
            <p:nvPr/>
          </p:nvSpPr>
          <p:spPr>
            <a:xfrm>
              <a:off x="6142480" y="762000"/>
              <a:ext cx="31800" cy="381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1" name="Google Shape;1271;p15"/>
            <p:cNvSpPr/>
            <p:nvPr/>
          </p:nvSpPr>
          <p:spPr>
            <a:xfrm>
              <a:off x="6167929" y="762000"/>
              <a:ext cx="31800" cy="381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2" name="Google Shape;1272;p15"/>
            <p:cNvSpPr/>
            <p:nvPr/>
          </p:nvSpPr>
          <p:spPr>
            <a:xfrm>
              <a:off x="6193379" y="762000"/>
              <a:ext cx="31800" cy="381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3" name="Google Shape;1273;p15"/>
            <p:cNvSpPr/>
            <p:nvPr/>
          </p:nvSpPr>
          <p:spPr>
            <a:xfrm>
              <a:off x="6218829" y="762000"/>
              <a:ext cx="31800" cy="381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4" name="Google Shape;1274;p15"/>
            <p:cNvSpPr/>
            <p:nvPr/>
          </p:nvSpPr>
          <p:spPr>
            <a:xfrm>
              <a:off x="6244279" y="762000"/>
              <a:ext cx="31800" cy="381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5" name="Google Shape;1275;p15"/>
            <p:cNvSpPr/>
            <p:nvPr/>
          </p:nvSpPr>
          <p:spPr>
            <a:xfrm>
              <a:off x="6269729" y="762000"/>
              <a:ext cx="31800" cy="381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6" name="Google Shape;1276;p15"/>
            <p:cNvSpPr/>
            <p:nvPr/>
          </p:nvSpPr>
          <p:spPr>
            <a:xfrm>
              <a:off x="6295178" y="762000"/>
              <a:ext cx="31800" cy="38100"/>
            </a:xfrm>
            <a:prstGeom prst="rect">
              <a:avLst/>
            </a:prstGeom>
            <a:solidFill>
              <a:srgbClr val="98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7" name="Google Shape;1277;p15"/>
            <p:cNvSpPr/>
            <p:nvPr/>
          </p:nvSpPr>
          <p:spPr>
            <a:xfrm>
              <a:off x="6320628" y="762000"/>
              <a:ext cx="31800" cy="38100"/>
            </a:xfrm>
            <a:prstGeom prst="rect">
              <a:avLst/>
            </a:prstGeom>
            <a:solidFill>
              <a:srgbClr val="99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8" name="Google Shape;1278;p15"/>
            <p:cNvSpPr/>
            <p:nvPr/>
          </p:nvSpPr>
          <p:spPr>
            <a:xfrm>
              <a:off x="6346078" y="762000"/>
              <a:ext cx="31800" cy="381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9" name="Google Shape;1279;p15"/>
            <p:cNvSpPr/>
            <p:nvPr/>
          </p:nvSpPr>
          <p:spPr>
            <a:xfrm>
              <a:off x="6371528" y="762000"/>
              <a:ext cx="31800" cy="381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0" name="Google Shape;1280;p15"/>
            <p:cNvSpPr/>
            <p:nvPr/>
          </p:nvSpPr>
          <p:spPr>
            <a:xfrm>
              <a:off x="6396978" y="762000"/>
              <a:ext cx="31800" cy="381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1" name="Google Shape;1281;p15"/>
            <p:cNvSpPr/>
            <p:nvPr/>
          </p:nvSpPr>
          <p:spPr>
            <a:xfrm>
              <a:off x="6422427" y="762000"/>
              <a:ext cx="31800" cy="38100"/>
            </a:xfrm>
            <a:prstGeom prst="rect">
              <a:avLst/>
            </a:prstGeom>
            <a:solidFill>
              <a:srgbClr val="99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2" name="Google Shape;1282;p15"/>
            <p:cNvSpPr/>
            <p:nvPr/>
          </p:nvSpPr>
          <p:spPr>
            <a:xfrm>
              <a:off x="6447877" y="762000"/>
              <a:ext cx="31800" cy="38100"/>
            </a:xfrm>
            <a:prstGeom prst="rect">
              <a:avLst/>
            </a:prstGeom>
            <a:solidFill>
              <a:srgbClr val="99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3" name="Google Shape;1283;p15"/>
            <p:cNvSpPr/>
            <p:nvPr/>
          </p:nvSpPr>
          <p:spPr>
            <a:xfrm>
              <a:off x="6473327" y="762000"/>
              <a:ext cx="31800" cy="381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4" name="Google Shape;1284;p15"/>
            <p:cNvSpPr/>
            <p:nvPr/>
          </p:nvSpPr>
          <p:spPr>
            <a:xfrm>
              <a:off x="6498777" y="762000"/>
              <a:ext cx="31800" cy="381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5" name="Google Shape;1285;p15"/>
            <p:cNvSpPr/>
            <p:nvPr/>
          </p:nvSpPr>
          <p:spPr>
            <a:xfrm>
              <a:off x="6524227" y="762000"/>
              <a:ext cx="31800" cy="381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6" name="Google Shape;1286;p15"/>
            <p:cNvSpPr/>
            <p:nvPr/>
          </p:nvSpPr>
          <p:spPr>
            <a:xfrm>
              <a:off x="6549676" y="762000"/>
              <a:ext cx="31800" cy="381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7" name="Google Shape;1287;p15"/>
            <p:cNvSpPr/>
            <p:nvPr/>
          </p:nvSpPr>
          <p:spPr>
            <a:xfrm>
              <a:off x="6575126" y="762000"/>
              <a:ext cx="31800" cy="381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8" name="Google Shape;1288;p15"/>
            <p:cNvSpPr/>
            <p:nvPr/>
          </p:nvSpPr>
          <p:spPr>
            <a:xfrm>
              <a:off x="6600576" y="762000"/>
              <a:ext cx="31800" cy="38100"/>
            </a:xfrm>
            <a:prstGeom prst="rect">
              <a:avLst/>
            </a:prstGeom>
            <a:solidFill>
              <a:srgbClr val="9A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89" name="Google Shape;1289;p15"/>
            <p:cNvSpPr/>
            <p:nvPr/>
          </p:nvSpPr>
          <p:spPr>
            <a:xfrm>
              <a:off x="6626026" y="762000"/>
              <a:ext cx="31800" cy="38100"/>
            </a:xfrm>
            <a:prstGeom prst="rect">
              <a:avLst/>
            </a:prstGeom>
            <a:solidFill>
              <a:srgbClr val="9B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0" name="Google Shape;1290;p15"/>
            <p:cNvSpPr/>
            <p:nvPr/>
          </p:nvSpPr>
          <p:spPr>
            <a:xfrm>
              <a:off x="6651476" y="762000"/>
              <a:ext cx="31800" cy="38100"/>
            </a:xfrm>
            <a:prstGeom prst="rect">
              <a:avLst/>
            </a:prstGeom>
            <a:solidFill>
              <a:srgbClr val="9B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1" name="Google Shape;1291;p15"/>
            <p:cNvSpPr/>
            <p:nvPr/>
          </p:nvSpPr>
          <p:spPr>
            <a:xfrm>
              <a:off x="6676925" y="762000"/>
              <a:ext cx="31800" cy="381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2" name="Google Shape;1292;p15"/>
            <p:cNvSpPr/>
            <p:nvPr/>
          </p:nvSpPr>
          <p:spPr>
            <a:xfrm>
              <a:off x="6702375" y="762000"/>
              <a:ext cx="31800" cy="381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3" name="Google Shape;1293;p15"/>
            <p:cNvSpPr/>
            <p:nvPr/>
          </p:nvSpPr>
          <p:spPr>
            <a:xfrm>
              <a:off x="6727825" y="762000"/>
              <a:ext cx="31800" cy="381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4" name="Google Shape;1294;p15"/>
            <p:cNvSpPr/>
            <p:nvPr/>
          </p:nvSpPr>
          <p:spPr>
            <a:xfrm>
              <a:off x="6753275" y="762000"/>
              <a:ext cx="31800" cy="381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5" name="Google Shape;1295;p15"/>
            <p:cNvSpPr/>
            <p:nvPr/>
          </p:nvSpPr>
          <p:spPr>
            <a:xfrm>
              <a:off x="6778725" y="762000"/>
              <a:ext cx="31800" cy="381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6" name="Google Shape;1296;p15"/>
            <p:cNvSpPr/>
            <p:nvPr/>
          </p:nvSpPr>
          <p:spPr>
            <a:xfrm>
              <a:off x="6804174" y="762000"/>
              <a:ext cx="31800" cy="381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7" name="Google Shape;1297;p15"/>
            <p:cNvSpPr/>
            <p:nvPr/>
          </p:nvSpPr>
          <p:spPr>
            <a:xfrm>
              <a:off x="6829624" y="762000"/>
              <a:ext cx="31800" cy="381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8" name="Google Shape;1298;p15"/>
            <p:cNvSpPr/>
            <p:nvPr/>
          </p:nvSpPr>
          <p:spPr>
            <a:xfrm>
              <a:off x="6855074" y="762000"/>
              <a:ext cx="31800" cy="381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9" name="Google Shape;1299;p15"/>
            <p:cNvSpPr/>
            <p:nvPr/>
          </p:nvSpPr>
          <p:spPr>
            <a:xfrm>
              <a:off x="6880524" y="762000"/>
              <a:ext cx="31800" cy="381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0" name="Google Shape;1300;p15"/>
            <p:cNvSpPr/>
            <p:nvPr/>
          </p:nvSpPr>
          <p:spPr>
            <a:xfrm>
              <a:off x="6905974" y="762000"/>
              <a:ext cx="31800" cy="381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1" name="Google Shape;1301;p15"/>
            <p:cNvSpPr/>
            <p:nvPr/>
          </p:nvSpPr>
          <p:spPr>
            <a:xfrm>
              <a:off x="6931423" y="762000"/>
              <a:ext cx="31800" cy="38100"/>
            </a:xfrm>
            <a:prstGeom prst="rect">
              <a:avLst/>
            </a:prstGeom>
            <a:solidFill>
              <a:srgbClr val="9C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2" name="Google Shape;1302;p15"/>
            <p:cNvSpPr/>
            <p:nvPr/>
          </p:nvSpPr>
          <p:spPr>
            <a:xfrm>
              <a:off x="6956873" y="762000"/>
              <a:ext cx="31800" cy="38100"/>
            </a:xfrm>
            <a:prstGeom prst="rect">
              <a:avLst/>
            </a:prstGeom>
            <a:solidFill>
              <a:srgbClr val="9D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3" name="Google Shape;1303;p15"/>
            <p:cNvSpPr/>
            <p:nvPr/>
          </p:nvSpPr>
          <p:spPr>
            <a:xfrm>
              <a:off x="6982323" y="762000"/>
              <a:ext cx="31800" cy="38100"/>
            </a:xfrm>
            <a:prstGeom prst="rect">
              <a:avLst/>
            </a:prstGeom>
            <a:solidFill>
              <a:srgbClr val="9D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4" name="Google Shape;1304;p15"/>
            <p:cNvSpPr/>
            <p:nvPr/>
          </p:nvSpPr>
          <p:spPr>
            <a:xfrm>
              <a:off x="7007773" y="762000"/>
              <a:ext cx="31800" cy="381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5" name="Google Shape;1305;p15"/>
            <p:cNvSpPr/>
            <p:nvPr/>
          </p:nvSpPr>
          <p:spPr>
            <a:xfrm>
              <a:off x="7033223" y="762000"/>
              <a:ext cx="31800" cy="381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6" name="Google Shape;1306;p15"/>
            <p:cNvSpPr/>
            <p:nvPr/>
          </p:nvSpPr>
          <p:spPr>
            <a:xfrm>
              <a:off x="7058672" y="762000"/>
              <a:ext cx="31800" cy="381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7" name="Google Shape;1307;p15"/>
            <p:cNvSpPr/>
            <p:nvPr/>
          </p:nvSpPr>
          <p:spPr>
            <a:xfrm>
              <a:off x="7084122" y="762000"/>
              <a:ext cx="31800" cy="381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8" name="Google Shape;1308;p15"/>
            <p:cNvSpPr/>
            <p:nvPr/>
          </p:nvSpPr>
          <p:spPr>
            <a:xfrm>
              <a:off x="7109572" y="762000"/>
              <a:ext cx="31800" cy="381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09" name="Google Shape;1309;p15"/>
            <p:cNvSpPr/>
            <p:nvPr/>
          </p:nvSpPr>
          <p:spPr>
            <a:xfrm>
              <a:off x="7135022" y="762000"/>
              <a:ext cx="31800" cy="381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0" name="Google Shape;1310;p15"/>
            <p:cNvSpPr/>
            <p:nvPr/>
          </p:nvSpPr>
          <p:spPr>
            <a:xfrm>
              <a:off x="7160472" y="762000"/>
              <a:ext cx="31800" cy="381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1" name="Google Shape;1311;p15"/>
            <p:cNvSpPr/>
            <p:nvPr/>
          </p:nvSpPr>
          <p:spPr>
            <a:xfrm>
              <a:off x="7185921" y="762000"/>
              <a:ext cx="31800" cy="381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2" name="Google Shape;1312;p15"/>
            <p:cNvSpPr/>
            <p:nvPr/>
          </p:nvSpPr>
          <p:spPr>
            <a:xfrm>
              <a:off x="7211371" y="762000"/>
              <a:ext cx="31800" cy="381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3" name="Google Shape;1313;p15"/>
            <p:cNvSpPr/>
            <p:nvPr/>
          </p:nvSpPr>
          <p:spPr>
            <a:xfrm>
              <a:off x="7236821" y="762000"/>
              <a:ext cx="31800" cy="381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4" name="Google Shape;1314;p15"/>
            <p:cNvSpPr/>
            <p:nvPr/>
          </p:nvSpPr>
          <p:spPr>
            <a:xfrm>
              <a:off x="7262271" y="762000"/>
              <a:ext cx="31800" cy="38100"/>
            </a:xfrm>
            <a:prstGeom prst="rect">
              <a:avLst/>
            </a:prstGeom>
            <a:solidFill>
              <a:srgbClr val="9E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5" name="Google Shape;1315;p15"/>
            <p:cNvSpPr/>
            <p:nvPr/>
          </p:nvSpPr>
          <p:spPr>
            <a:xfrm>
              <a:off x="7287721" y="762000"/>
              <a:ext cx="31800" cy="38100"/>
            </a:xfrm>
            <a:prstGeom prst="rect">
              <a:avLst/>
            </a:prstGeom>
            <a:solidFill>
              <a:srgbClr val="9F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6" name="Google Shape;1316;p15"/>
            <p:cNvSpPr/>
            <p:nvPr/>
          </p:nvSpPr>
          <p:spPr>
            <a:xfrm>
              <a:off x="7313170" y="762000"/>
              <a:ext cx="31800" cy="38100"/>
            </a:xfrm>
            <a:prstGeom prst="rect">
              <a:avLst/>
            </a:prstGeom>
            <a:solidFill>
              <a:srgbClr val="9F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7" name="Google Shape;1317;p15"/>
            <p:cNvSpPr/>
            <p:nvPr/>
          </p:nvSpPr>
          <p:spPr>
            <a:xfrm>
              <a:off x="7338620" y="762000"/>
              <a:ext cx="31800" cy="38100"/>
            </a:xfrm>
            <a:prstGeom prst="rect">
              <a:avLst/>
            </a:prstGeom>
            <a:solidFill>
              <a:srgbClr val="9FA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8" name="Google Shape;1318;p15"/>
            <p:cNvSpPr/>
            <p:nvPr/>
          </p:nvSpPr>
          <p:spPr>
            <a:xfrm>
              <a:off x="7364070" y="762000"/>
              <a:ext cx="31800" cy="38100"/>
            </a:xfrm>
            <a:prstGeom prst="rect">
              <a:avLst/>
            </a:prstGeom>
            <a:solidFill>
              <a:srgbClr val="9FAE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9" name="Google Shape;1319;p15"/>
            <p:cNvSpPr/>
            <p:nvPr/>
          </p:nvSpPr>
          <p:spPr>
            <a:xfrm>
              <a:off x="7389520" y="762000"/>
              <a:ext cx="31800" cy="381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0" name="Google Shape;1320;p15"/>
            <p:cNvSpPr/>
            <p:nvPr/>
          </p:nvSpPr>
          <p:spPr>
            <a:xfrm>
              <a:off x="7414970" y="762000"/>
              <a:ext cx="31800" cy="381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1" name="Google Shape;1321;p15"/>
            <p:cNvSpPr/>
            <p:nvPr/>
          </p:nvSpPr>
          <p:spPr>
            <a:xfrm>
              <a:off x="7440420" y="762000"/>
              <a:ext cx="31800" cy="38100"/>
            </a:xfrm>
            <a:prstGeom prst="rect">
              <a:avLst/>
            </a:prstGeom>
            <a:solidFill>
              <a:srgbClr val="A0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2" name="Google Shape;1322;p15"/>
            <p:cNvSpPr/>
            <p:nvPr/>
          </p:nvSpPr>
          <p:spPr>
            <a:xfrm>
              <a:off x="7465869" y="762000"/>
              <a:ext cx="31800" cy="381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3" name="Google Shape;1323;p15"/>
            <p:cNvSpPr/>
            <p:nvPr/>
          </p:nvSpPr>
          <p:spPr>
            <a:xfrm>
              <a:off x="7491319" y="762000"/>
              <a:ext cx="31800" cy="381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4" name="Google Shape;1324;p15"/>
            <p:cNvSpPr/>
            <p:nvPr/>
          </p:nvSpPr>
          <p:spPr>
            <a:xfrm>
              <a:off x="7516769" y="762000"/>
              <a:ext cx="31800" cy="381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5" name="Google Shape;1325;p15"/>
            <p:cNvSpPr/>
            <p:nvPr/>
          </p:nvSpPr>
          <p:spPr>
            <a:xfrm>
              <a:off x="7542219" y="762000"/>
              <a:ext cx="31800" cy="381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6" name="Google Shape;1326;p15"/>
            <p:cNvSpPr/>
            <p:nvPr/>
          </p:nvSpPr>
          <p:spPr>
            <a:xfrm>
              <a:off x="7567669" y="762000"/>
              <a:ext cx="31800" cy="381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7" name="Google Shape;1327;p15"/>
            <p:cNvSpPr/>
            <p:nvPr/>
          </p:nvSpPr>
          <p:spPr>
            <a:xfrm>
              <a:off x="7593118" y="762000"/>
              <a:ext cx="31800" cy="38100"/>
            </a:xfrm>
            <a:prstGeom prst="rect">
              <a:avLst/>
            </a:prstGeom>
            <a:solidFill>
              <a:srgbClr val="A0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8" name="Google Shape;1328;p15"/>
            <p:cNvSpPr/>
            <p:nvPr/>
          </p:nvSpPr>
          <p:spPr>
            <a:xfrm>
              <a:off x="7618568" y="762000"/>
              <a:ext cx="31800" cy="38100"/>
            </a:xfrm>
            <a:prstGeom prst="rect">
              <a:avLst/>
            </a:prstGeom>
            <a:solidFill>
              <a:srgbClr val="A1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9" name="Google Shape;1329;p15"/>
            <p:cNvSpPr/>
            <p:nvPr/>
          </p:nvSpPr>
          <p:spPr>
            <a:xfrm>
              <a:off x="7644018" y="762000"/>
              <a:ext cx="31800" cy="381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0" name="Google Shape;1330;p15"/>
            <p:cNvSpPr/>
            <p:nvPr/>
          </p:nvSpPr>
          <p:spPr>
            <a:xfrm>
              <a:off x="7669468" y="762000"/>
              <a:ext cx="31800" cy="381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1" name="Google Shape;1331;p15"/>
            <p:cNvSpPr/>
            <p:nvPr/>
          </p:nvSpPr>
          <p:spPr>
            <a:xfrm>
              <a:off x="7694918" y="762000"/>
              <a:ext cx="31800" cy="381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2" name="Google Shape;1332;p15"/>
            <p:cNvSpPr/>
            <p:nvPr/>
          </p:nvSpPr>
          <p:spPr>
            <a:xfrm>
              <a:off x="7720367" y="762000"/>
              <a:ext cx="31800" cy="38100"/>
            </a:xfrm>
            <a:prstGeom prst="rect">
              <a:avLst/>
            </a:prstGeom>
            <a:solidFill>
              <a:srgbClr val="A1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3" name="Google Shape;1333;p15"/>
            <p:cNvSpPr/>
            <p:nvPr/>
          </p:nvSpPr>
          <p:spPr>
            <a:xfrm>
              <a:off x="7745817" y="762000"/>
              <a:ext cx="31800" cy="38100"/>
            </a:xfrm>
            <a:prstGeom prst="rect">
              <a:avLst/>
            </a:prstGeom>
            <a:solidFill>
              <a:srgbClr val="A1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4" name="Google Shape;1334;p15"/>
            <p:cNvSpPr/>
            <p:nvPr/>
          </p:nvSpPr>
          <p:spPr>
            <a:xfrm>
              <a:off x="7771267" y="762000"/>
              <a:ext cx="31800" cy="38100"/>
            </a:xfrm>
            <a:prstGeom prst="rect">
              <a:avLst/>
            </a:prstGeom>
            <a:solidFill>
              <a:srgbClr val="A2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5" name="Google Shape;1335;p15"/>
            <p:cNvSpPr/>
            <p:nvPr/>
          </p:nvSpPr>
          <p:spPr>
            <a:xfrm>
              <a:off x="7796717" y="762000"/>
              <a:ext cx="31800" cy="381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6" name="Google Shape;1336;p15"/>
            <p:cNvSpPr/>
            <p:nvPr/>
          </p:nvSpPr>
          <p:spPr>
            <a:xfrm>
              <a:off x="7822167" y="762000"/>
              <a:ext cx="31800" cy="381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7" name="Google Shape;1337;p15"/>
            <p:cNvSpPr/>
            <p:nvPr/>
          </p:nvSpPr>
          <p:spPr>
            <a:xfrm>
              <a:off x="7847616" y="762000"/>
              <a:ext cx="31800" cy="381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8" name="Google Shape;1338;p15"/>
            <p:cNvSpPr/>
            <p:nvPr/>
          </p:nvSpPr>
          <p:spPr>
            <a:xfrm>
              <a:off x="7873066" y="762000"/>
              <a:ext cx="31800" cy="381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9" name="Google Shape;1339;p15"/>
            <p:cNvSpPr/>
            <p:nvPr/>
          </p:nvSpPr>
          <p:spPr>
            <a:xfrm>
              <a:off x="7898516" y="762000"/>
              <a:ext cx="31800" cy="381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40" name="Google Shape;1340;p15"/>
            <p:cNvSpPr/>
            <p:nvPr/>
          </p:nvSpPr>
          <p:spPr>
            <a:xfrm>
              <a:off x="7923966" y="762000"/>
              <a:ext cx="31800" cy="381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41" name="Google Shape;1341;p15"/>
            <p:cNvSpPr/>
            <p:nvPr/>
          </p:nvSpPr>
          <p:spPr>
            <a:xfrm>
              <a:off x="7949416" y="762000"/>
              <a:ext cx="31800" cy="381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42" name="Google Shape;1342;p15"/>
            <p:cNvSpPr/>
            <p:nvPr/>
          </p:nvSpPr>
          <p:spPr>
            <a:xfrm>
              <a:off x="7974865" y="762000"/>
              <a:ext cx="31800" cy="38100"/>
            </a:xfrm>
            <a:prstGeom prst="rect">
              <a:avLst/>
            </a:prstGeom>
            <a:solidFill>
              <a:srgbClr val="A3B8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43" name="Google Shape;1343;p15"/>
            <p:cNvSpPr/>
            <p:nvPr/>
          </p:nvSpPr>
          <p:spPr>
            <a:xfrm>
              <a:off x="8000315" y="762000"/>
              <a:ext cx="31800" cy="38100"/>
            </a:xfrm>
            <a:prstGeom prst="rect">
              <a:avLst/>
            </a:prstGeom>
            <a:solidFill>
              <a:srgbClr val="A3B8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44" name="Google Shape;1344;p15"/>
          <p:cNvSpPr txBox="1"/>
          <p:nvPr/>
        </p:nvSpPr>
        <p:spPr>
          <a:xfrm>
            <a:off x="238125" y="857250"/>
            <a:ext cx="8667900" cy="3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600">
                <a:solidFill>
                  <a:srgbClr val="333333"/>
                </a:solidFill>
                <a:latin typeface="Noto Sans JP"/>
                <a:ea typeface="Noto Sans JP"/>
                <a:cs typeface="Noto Sans JP"/>
                <a:sym typeface="Noto Sans JP"/>
              </a:rPr>
              <a:t>食事だけじゃない！エンターテイメント性も抜群</a:t>
            </a:r>
            <a:endParaRPr sz="1600">
              <a:solidFill>
                <a:srgbClr val="333333"/>
              </a:solidFill>
              <a:latin typeface="Noto Sans JP"/>
              <a:ea typeface="Noto Sans JP"/>
              <a:cs typeface="Noto Sans JP"/>
              <a:sym typeface="Noto Sans JP"/>
            </a:endParaRPr>
          </a:p>
        </p:txBody>
      </p:sp>
      <p:sp>
        <p:nvSpPr>
          <p:cNvPr id="1345" name="Google Shape;1345;p15"/>
          <p:cNvSpPr/>
          <p:nvPr/>
        </p:nvSpPr>
        <p:spPr>
          <a:xfrm>
            <a:off x="238125" y="1771650"/>
            <a:ext cx="4286400" cy="2952900"/>
          </a:xfrm>
          <a:prstGeom prst="rect">
            <a:avLst/>
          </a:prstGeom>
          <a:solidFill>
            <a:srgbClr val="FAF9FA">
              <a:alpha val="5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46" name="Google Shape;1346;p15"/>
          <p:cNvSpPr txBox="1"/>
          <p:nvPr/>
        </p:nvSpPr>
        <p:spPr>
          <a:xfrm>
            <a:off x="428625" y="1495125"/>
            <a:ext cx="3905400" cy="2571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ja" dirty="0">
                <a:solidFill>
                  <a:srgbClr val="333333"/>
                </a:solidFill>
                <a:latin typeface="Noto Sans JP"/>
                <a:ea typeface="Noto Sans JP"/>
                <a:cs typeface="Noto Sans JP"/>
                <a:sym typeface="Noto Sans JP"/>
              </a:rPr>
              <a:t>無料で中国伝統芸能の</a:t>
            </a:r>
            <a:r>
              <a:rPr lang="ja" b="1" dirty="0">
                <a:solidFill>
                  <a:srgbClr val="6911EE"/>
                </a:solidFill>
                <a:latin typeface="Noto Sans JP"/>
                <a:ea typeface="Noto Sans JP"/>
                <a:cs typeface="Noto Sans JP"/>
                <a:sym typeface="Noto Sans JP"/>
              </a:rPr>
              <a:t>変面ショー</a:t>
            </a:r>
            <a:r>
              <a:rPr lang="ja" dirty="0">
                <a:solidFill>
                  <a:srgbClr val="333333"/>
                </a:solidFill>
                <a:latin typeface="Noto Sans JP"/>
                <a:ea typeface="Noto Sans JP"/>
                <a:cs typeface="Noto Sans JP"/>
                <a:sym typeface="Noto Sans JP"/>
              </a:rPr>
              <a:t>**が見られる</a:t>
            </a: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r>
              <a:rPr lang="ja" dirty="0">
                <a:solidFill>
                  <a:srgbClr val="333333"/>
                </a:solidFill>
                <a:latin typeface="Noto Sans JP"/>
                <a:ea typeface="Noto Sans JP"/>
                <a:cs typeface="Noto Sans JP"/>
                <a:sym typeface="Noto Sans JP"/>
              </a:rPr>
              <a:t>急に音楽が鳴り響き、テーブルの目の前でパフォーマンス開始</a:t>
            </a: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r>
              <a:rPr lang="ja" dirty="0">
                <a:solidFill>
                  <a:srgbClr val="333333"/>
                </a:solidFill>
                <a:latin typeface="Noto Sans JP"/>
                <a:ea typeface="Noto Sans JP"/>
                <a:cs typeface="Noto Sans JP"/>
                <a:sym typeface="Noto Sans JP"/>
              </a:rPr>
              <a:t>一瞬で仮面が入れ替わる技に、思わず声が出てしまうほどの迫力</a:t>
            </a: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0"/>
              </a:spcAft>
              <a:buNone/>
            </a:pPr>
            <a:endParaRPr dirty="0">
              <a:solidFill>
                <a:srgbClr val="333333"/>
              </a:solidFill>
              <a:latin typeface="Noto Sans JP"/>
              <a:ea typeface="Noto Sans JP"/>
              <a:cs typeface="Noto Sans JP"/>
              <a:sym typeface="Noto Sans JP"/>
            </a:endParaRPr>
          </a:p>
          <a:p>
            <a:pPr marL="0" lvl="0" indent="0" algn="l" rtl="0">
              <a:lnSpc>
                <a:spcPct val="100000"/>
              </a:lnSpc>
              <a:spcBef>
                <a:spcPts val="600"/>
              </a:spcBef>
              <a:spcAft>
                <a:spcPts val="600"/>
              </a:spcAft>
              <a:buNone/>
            </a:pPr>
            <a:r>
              <a:rPr lang="en-US" altLang="ja-JP" dirty="0">
                <a:solidFill>
                  <a:srgbClr val="333333"/>
                </a:solidFill>
                <a:latin typeface="Noto Sans JP"/>
                <a:ea typeface="Noto Sans JP"/>
                <a:cs typeface="Noto Sans JP"/>
                <a:sym typeface="Noto Sans JP"/>
              </a:rPr>
              <a:t>※</a:t>
            </a:r>
            <a:r>
              <a:rPr lang="ja-JP" altLang="en-US" dirty="0">
                <a:solidFill>
                  <a:srgbClr val="333333"/>
                </a:solidFill>
                <a:latin typeface="Noto Sans JP"/>
                <a:ea typeface="Noto Sans JP"/>
                <a:cs typeface="Noto Sans JP"/>
                <a:sym typeface="Noto Sans JP"/>
              </a:rPr>
              <a:t>変面ショーは、</a:t>
            </a:r>
            <a:r>
              <a:rPr lang="ja" b="1" dirty="0">
                <a:solidFill>
                  <a:srgbClr val="6911EE"/>
                </a:solidFill>
                <a:latin typeface="Noto Sans JP"/>
                <a:ea typeface="Noto Sans JP"/>
                <a:cs typeface="Noto Sans JP"/>
                <a:sym typeface="Noto Sans JP"/>
              </a:rPr>
              <a:t>開催</a:t>
            </a:r>
            <a:r>
              <a:rPr lang="ja-JP" altLang="en-US" b="1" dirty="0">
                <a:solidFill>
                  <a:srgbClr val="6911EE"/>
                </a:solidFill>
                <a:latin typeface="Noto Sans JP"/>
                <a:ea typeface="Noto Sans JP"/>
                <a:cs typeface="Noto Sans JP"/>
                <a:sym typeface="Noto Sans JP"/>
              </a:rPr>
              <a:t>時間は店ごと</a:t>
            </a:r>
            <a:r>
              <a:rPr lang="ja-JP" altLang="en-US" dirty="0">
                <a:solidFill>
                  <a:srgbClr val="333333"/>
                </a:solidFill>
                <a:latin typeface="Noto Sans JP"/>
                <a:ea typeface="Noto Sans JP"/>
                <a:cs typeface="Noto Sans JP"/>
                <a:sym typeface="Noto Sans JP"/>
              </a:rPr>
              <a:t>に決まっているので、調べる必要がある。</a:t>
            </a:r>
            <a:endParaRPr dirty="0">
              <a:solidFill>
                <a:srgbClr val="333333"/>
              </a:solidFill>
              <a:latin typeface="Noto Sans JP"/>
              <a:ea typeface="Noto Sans JP"/>
              <a:cs typeface="Noto Sans JP"/>
              <a:sym typeface="Noto Sans JP"/>
            </a:endParaRPr>
          </a:p>
        </p:txBody>
      </p:sp>
      <p:grpSp>
        <p:nvGrpSpPr>
          <p:cNvPr id="1347" name="Google Shape;1347;p15"/>
          <p:cNvGrpSpPr/>
          <p:nvPr/>
        </p:nvGrpSpPr>
        <p:grpSpPr>
          <a:xfrm>
            <a:off x="0" y="5086350"/>
            <a:ext cx="9150400" cy="57300"/>
            <a:chOff x="0" y="5086350"/>
            <a:chExt cx="9150400" cy="57300"/>
          </a:xfrm>
        </p:grpSpPr>
        <p:sp>
          <p:nvSpPr>
            <p:cNvPr id="1348" name="Google Shape;1348;p15"/>
            <p:cNvSpPr/>
            <p:nvPr/>
          </p:nvSpPr>
          <p:spPr>
            <a:xfrm>
              <a:off x="0" y="5086350"/>
              <a:ext cx="31800" cy="57300"/>
            </a:xfrm>
            <a:prstGeom prst="rect">
              <a:avLst/>
            </a:prstGeom>
            <a:solidFill>
              <a:srgbClr val="7341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49" name="Google Shape;1349;p15"/>
            <p:cNvSpPr/>
            <p:nvPr/>
          </p:nvSpPr>
          <p:spPr>
            <a:xfrm>
              <a:off x="25400" y="5086350"/>
              <a:ext cx="31800" cy="57300"/>
            </a:xfrm>
            <a:prstGeom prst="rect">
              <a:avLst/>
            </a:prstGeom>
            <a:solidFill>
              <a:srgbClr val="7341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0" name="Google Shape;1350;p15"/>
            <p:cNvSpPr/>
            <p:nvPr/>
          </p:nvSpPr>
          <p:spPr>
            <a:xfrm>
              <a:off x="50800" y="5086350"/>
              <a:ext cx="31800" cy="573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1" name="Google Shape;1351;p15"/>
            <p:cNvSpPr/>
            <p:nvPr/>
          </p:nvSpPr>
          <p:spPr>
            <a:xfrm>
              <a:off x="76200" y="5086350"/>
              <a:ext cx="31800" cy="57300"/>
            </a:xfrm>
            <a:prstGeom prst="rect">
              <a:avLst/>
            </a:prstGeom>
            <a:solidFill>
              <a:srgbClr val="73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2" name="Google Shape;1352;p15"/>
            <p:cNvSpPr/>
            <p:nvPr/>
          </p:nvSpPr>
          <p:spPr>
            <a:xfrm>
              <a:off x="101600" y="5086350"/>
              <a:ext cx="31800" cy="57300"/>
            </a:xfrm>
            <a:prstGeom prst="rect">
              <a:avLst/>
            </a:prstGeom>
            <a:solidFill>
              <a:srgbClr val="7442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3" name="Google Shape;1353;p15"/>
            <p:cNvSpPr/>
            <p:nvPr/>
          </p:nvSpPr>
          <p:spPr>
            <a:xfrm>
              <a:off x="127000" y="5086350"/>
              <a:ext cx="31800" cy="573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4" name="Google Shape;1354;p15"/>
            <p:cNvSpPr/>
            <p:nvPr/>
          </p:nvSpPr>
          <p:spPr>
            <a:xfrm>
              <a:off x="152400" y="5086350"/>
              <a:ext cx="31800" cy="573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5" name="Google Shape;1355;p15"/>
            <p:cNvSpPr/>
            <p:nvPr/>
          </p:nvSpPr>
          <p:spPr>
            <a:xfrm>
              <a:off x="177800" y="5086350"/>
              <a:ext cx="31800" cy="57300"/>
            </a:xfrm>
            <a:prstGeom prst="rect">
              <a:avLst/>
            </a:prstGeom>
            <a:solidFill>
              <a:srgbClr val="7443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6" name="Google Shape;1356;p15"/>
            <p:cNvSpPr/>
            <p:nvPr/>
          </p:nvSpPr>
          <p:spPr>
            <a:xfrm>
              <a:off x="203200" y="5086350"/>
              <a:ext cx="31800" cy="573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7" name="Google Shape;1357;p15"/>
            <p:cNvSpPr/>
            <p:nvPr/>
          </p:nvSpPr>
          <p:spPr>
            <a:xfrm>
              <a:off x="228600" y="5086350"/>
              <a:ext cx="31800" cy="573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8" name="Google Shape;1358;p15"/>
            <p:cNvSpPr/>
            <p:nvPr/>
          </p:nvSpPr>
          <p:spPr>
            <a:xfrm>
              <a:off x="254000" y="5086350"/>
              <a:ext cx="31800" cy="57300"/>
            </a:xfrm>
            <a:prstGeom prst="rect">
              <a:avLst/>
            </a:prstGeom>
            <a:solidFill>
              <a:srgbClr val="7444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9" name="Google Shape;1359;p15"/>
            <p:cNvSpPr/>
            <p:nvPr/>
          </p:nvSpPr>
          <p:spPr>
            <a:xfrm>
              <a:off x="279400" y="5086350"/>
              <a:ext cx="31800" cy="57300"/>
            </a:xfrm>
            <a:prstGeom prst="rect">
              <a:avLst/>
            </a:prstGeom>
            <a:solidFill>
              <a:srgbClr val="74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0" name="Google Shape;1360;p15"/>
            <p:cNvSpPr/>
            <p:nvPr/>
          </p:nvSpPr>
          <p:spPr>
            <a:xfrm>
              <a:off x="304800" y="5086350"/>
              <a:ext cx="31800" cy="57300"/>
            </a:xfrm>
            <a:prstGeom prst="rect">
              <a:avLst/>
            </a:prstGeom>
            <a:solidFill>
              <a:srgbClr val="75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1" name="Google Shape;1361;p15"/>
            <p:cNvSpPr/>
            <p:nvPr/>
          </p:nvSpPr>
          <p:spPr>
            <a:xfrm>
              <a:off x="330200" y="5086350"/>
              <a:ext cx="31800" cy="57300"/>
            </a:xfrm>
            <a:prstGeom prst="rect">
              <a:avLst/>
            </a:prstGeom>
            <a:solidFill>
              <a:srgbClr val="7545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2" name="Google Shape;1362;p15"/>
            <p:cNvSpPr/>
            <p:nvPr/>
          </p:nvSpPr>
          <p:spPr>
            <a:xfrm>
              <a:off x="355600" y="5086350"/>
              <a:ext cx="31800" cy="573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3" name="Google Shape;1363;p15"/>
            <p:cNvSpPr/>
            <p:nvPr/>
          </p:nvSpPr>
          <p:spPr>
            <a:xfrm>
              <a:off x="381000" y="5086350"/>
              <a:ext cx="31800" cy="573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4" name="Google Shape;1364;p15"/>
            <p:cNvSpPr/>
            <p:nvPr/>
          </p:nvSpPr>
          <p:spPr>
            <a:xfrm>
              <a:off x="406400" y="5086350"/>
              <a:ext cx="31800" cy="57300"/>
            </a:xfrm>
            <a:prstGeom prst="rect">
              <a:avLst/>
            </a:prstGeom>
            <a:solidFill>
              <a:srgbClr val="7546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5" name="Google Shape;1365;p15"/>
            <p:cNvSpPr/>
            <p:nvPr/>
          </p:nvSpPr>
          <p:spPr>
            <a:xfrm>
              <a:off x="431800" y="5086350"/>
              <a:ext cx="31800" cy="57300"/>
            </a:xfrm>
            <a:prstGeom prst="rect">
              <a:avLst/>
            </a:prstGeom>
            <a:solidFill>
              <a:srgbClr val="75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6" name="Google Shape;1366;p15"/>
            <p:cNvSpPr/>
            <p:nvPr/>
          </p:nvSpPr>
          <p:spPr>
            <a:xfrm>
              <a:off x="457200" y="5086350"/>
              <a:ext cx="31800" cy="57300"/>
            </a:xfrm>
            <a:prstGeom prst="rect">
              <a:avLst/>
            </a:prstGeom>
            <a:solidFill>
              <a:srgbClr val="75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7" name="Google Shape;1367;p15"/>
            <p:cNvSpPr/>
            <p:nvPr/>
          </p:nvSpPr>
          <p:spPr>
            <a:xfrm>
              <a:off x="482600" y="5086350"/>
              <a:ext cx="31800" cy="57300"/>
            </a:xfrm>
            <a:prstGeom prst="rect">
              <a:avLst/>
            </a:prstGeom>
            <a:solidFill>
              <a:srgbClr val="7647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8" name="Google Shape;1368;p15"/>
            <p:cNvSpPr/>
            <p:nvPr/>
          </p:nvSpPr>
          <p:spPr>
            <a:xfrm>
              <a:off x="508000" y="5086350"/>
              <a:ext cx="31800" cy="573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69" name="Google Shape;1369;p15"/>
            <p:cNvSpPr/>
            <p:nvPr/>
          </p:nvSpPr>
          <p:spPr>
            <a:xfrm>
              <a:off x="533400" y="5086350"/>
              <a:ext cx="31800" cy="573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0" name="Google Shape;1370;p15"/>
            <p:cNvSpPr/>
            <p:nvPr/>
          </p:nvSpPr>
          <p:spPr>
            <a:xfrm>
              <a:off x="558800" y="5086350"/>
              <a:ext cx="31800" cy="57300"/>
            </a:xfrm>
            <a:prstGeom prst="rect">
              <a:avLst/>
            </a:prstGeom>
            <a:solidFill>
              <a:srgbClr val="7648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1" name="Google Shape;1371;p15"/>
            <p:cNvSpPr/>
            <p:nvPr/>
          </p:nvSpPr>
          <p:spPr>
            <a:xfrm>
              <a:off x="584200" y="5086350"/>
              <a:ext cx="31800" cy="573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2" name="Google Shape;1372;p15"/>
            <p:cNvSpPr/>
            <p:nvPr/>
          </p:nvSpPr>
          <p:spPr>
            <a:xfrm>
              <a:off x="609600" y="5086350"/>
              <a:ext cx="31800" cy="573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3" name="Google Shape;1373;p15"/>
            <p:cNvSpPr/>
            <p:nvPr/>
          </p:nvSpPr>
          <p:spPr>
            <a:xfrm>
              <a:off x="635000" y="5086350"/>
              <a:ext cx="31800" cy="57300"/>
            </a:xfrm>
            <a:prstGeom prst="rect">
              <a:avLst/>
            </a:prstGeom>
            <a:solidFill>
              <a:srgbClr val="7649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4" name="Google Shape;1374;p15"/>
            <p:cNvSpPr/>
            <p:nvPr/>
          </p:nvSpPr>
          <p:spPr>
            <a:xfrm>
              <a:off x="660400" y="5086350"/>
              <a:ext cx="31800" cy="57300"/>
            </a:xfrm>
            <a:prstGeom prst="rect">
              <a:avLst/>
            </a:prstGeom>
            <a:solidFill>
              <a:srgbClr val="76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5" name="Google Shape;1375;p15"/>
            <p:cNvSpPr/>
            <p:nvPr/>
          </p:nvSpPr>
          <p:spPr>
            <a:xfrm>
              <a:off x="685800" y="5086350"/>
              <a:ext cx="31800" cy="573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6" name="Google Shape;1376;p15"/>
            <p:cNvSpPr/>
            <p:nvPr/>
          </p:nvSpPr>
          <p:spPr>
            <a:xfrm>
              <a:off x="711200" y="5086350"/>
              <a:ext cx="31800" cy="57300"/>
            </a:xfrm>
            <a:prstGeom prst="rect">
              <a:avLst/>
            </a:prstGeom>
            <a:solidFill>
              <a:srgbClr val="774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7" name="Google Shape;1377;p15"/>
            <p:cNvSpPr/>
            <p:nvPr/>
          </p:nvSpPr>
          <p:spPr>
            <a:xfrm>
              <a:off x="736600" y="5086350"/>
              <a:ext cx="31800" cy="57300"/>
            </a:xfrm>
            <a:prstGeom prst="rect">
              <a:avLst/>
            </a:prstGeom>
            <a:solidFill>
              <a:srgbClr val="774B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8" name="Google Shape;1378;p15"/>
            <p:cNvSpPr/>
            <p:nvPr/>
          </p:nvSpPr>
          <p:spPr>
            <a:xfrm>
              <a:off x="762000" y="5086350"/>
              <a:ext cx="31800" cy="57300"/>
            </a:xfrm>
            <a:prstGeom prst="rect">
              <a:avLst/>
            </a:prstGeom>
            <a:solidFill>
              <a:srgbClr val="774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9" name="Google Shape;1379;p15"/>
            <p:cNvSpPr/>
            <p:nvPr/>
          </p:nvSpPr>
          <p:spPr>
            <a:xfrm>
              <a:off x="787400" y="5086350"/>
              <a:ext cx="31800" cy="57300"/>
            </a:xfrm>
            <a:prstGeom prst="rect">
              <a:avLst/>
            </a:prstGeom>
            <a:solidFill>
              <a:srgbClr val="774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0" name="Google Shape;1380;p15"/>
            <p:cNvSpPr/>
            <p:nvPr/>
          </p:nvSpPr>
          <p:spPr>
            <a:xfrm>
              <a:off x="812800" y="5086350"/>
              <a:ext cx="31800" cy="57300"/>
            </a:xfrm>
            <a:prstGeom prst="rect">
              <a:avLst/>
            </a:prstGeom>
            <a:solidFill>
              <a:srgbClr val="77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1" name="Google Shape;1381;p15"/>
            <p:cNvSpPr/>
            <p:nvPr/>
          </p:nvSpPr>
          <p:spPr>
            <a:xfrm>
              <a:off x="838200" y="5086350"/>
              <a:ext cx="31800" cy="57300"/>
            </a:xfrm>
            <a:prstGeom prst="rect">
              <a:avLst/>
            </a:prstGeom>
            <a:solidFill>
              <a:srgbClr val="77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2" name="Google Shape;1382;p15"/>
            <p:cNvSpPr/>
            <p:nvPr/>
          </p:nvSpPr>
          <p:spPr>
            <a:xfrm>
              <a:off x="863600" y="5086350"/>
              <a:ext cx="31800" cy="57300"/>
            </a:xfrm>
            <a:prstGeom prst="rect">
              <a:avLst/>
            </a:prstGeom>
            <a:solidFill>
              <a:srgbClr val="784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3" name="Google Shape;1383;p15"/>
            <p:cNvSpPr/>
            <p:nvPr/>
          </p:nvSpPr>
          <p:spPr>
            <a:xfrm>
              <a:off x="889000" y="5086350"/>
              <a:ext cx="31800" cy="573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4" name="Google Shape;1384;p15"/>
            <p:cNvSpPr/>
            <p:nvPr/>
          </p:nvSpPr>
          <p:spPr>
            <a:xfrm>
              <a:off x="914400" y="5086350"/>
              <a:ext cx="31800" cy="573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5" name="Google Shape;1385;p15"/>
            <p:cNvSpPr/>
            <p:nvPr/>
          </p:nvSpPr>
          <p:spPr>
            <a:xfrm>
              <a:off x="939800" y="5086350"/>
              <a:ext cx="31800" cy="57300"/>
            </a:xfrm>
            <a:prstGeom prst="rect">
              <a:avLst/>
            </a:prstGeom>
            <a:solidFill>
              <a:srgbClr val="784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6" name="Google Shape;1386;p15"/>
            <p:cNvSpPr/>
            <p:nvPr/>
          </p:nvSpPr>
          <p:spPr>
            <a:xfrm>
              <a:off x="965200" y="5086350"/>
              <a:ext cx="31800" cy="573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7" name="Google Shape;1387;p15"/>
            <p:cNvSpPr/>
            <p:nvPr/>
          </p:nvSpPr>
          <p:spPr>
            <a:xfrm>
              <a:off x="990600" y="5086350"/>
              <a:ext cx="31800" cy="573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8" name="Google Shape;1388;p15"/>
            <p:cNvSpPr/>
            <p:nvPr/>
          </p:nvSpPr>
          <p:spPr>
            <a:xfrm>
              <a:off x="1016000" y="5086350"/>
              <a:ext cx="31800" cy="57300"/>
            </a:xfrm>
            <a:prstGeom prst="rect">
              <a:avLst/>
            </a:prstGeom>
            <a:solidFill>
              <a:srgbClr val="784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89" name="Google Shape;1389;p15"/>
            <p:cNvSpPr/>
            <p:nvPr/>
          </p:nvSpPr>
          <p:spPr>
            <a:xfrm>
              <a:off x="1041400" y="5086350"/>
              <a:ext cx="31800" cy="57300"/>
            </a:xfrm>
            <a:prstGeom prst="rect">
              <a:avLst/>
            </a:prstGeom>
            <a:solidFill>
              <a:srgbClr val="78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0" name="Google Shape;1390;p15"/>
            <p:cNvSpPr/>
            <p:nvPr/>
          </p:nvSpPr>
          <p:spPr>
            <a:xfrm>
              <a:off x="1066800" y="5086350"/>
              <a:ext cx="31800" cy="573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1" name="Google Shape;1391;p15"/>
            <p:cNvSpPr/>
            <p:nvPr/>
          </p:nvSpPr>
          <p:spPr>
            <a:xfrm>
              <a:off x="1092200" y="5086350"/>
              <a:ext cx="31800" cy="57300"/>
            </a:xfrm>
            <a:prstGeom prst="rect">
              <a:avLst/>
            </a:prstGeom>
            <a:solidFill>
              <a:srgbClr val="794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2" name="Google Shape;1392;p15"/>
            <p:cNvSpPr/>
            <p:nvPr/>
          </p:nvSpPr>
          <p:spPr>
            <a:xfrm>
              <a:off x="1117600" y="5086350"/>
              <a:ext cx="31800" cy="573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3" name="Google Shape;1393;p15"/>
            <p:cNvSpPr/>
            <p:nvPr/>
          </p:nvSpPr>
          <p:spPr>
            <a:xfrm>
              <a:off x="1143000" y="5086350"/>
              <a:ext cx="31800" cy="573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4" name="Google Shape;1394;p15"/>
            <p:cNvSpPr/>
            <p:nvPr/>
          </p:nvSpPr>
          <p:spPr>
            <a:xfrm>
              <a:off x="1168400" y="5086350"/>
              <a:ext cx="31800" cy="57300"/>
            </a:xfrm>
            <a:prstGeom prst="rect">
              <a:avLst/>
            </a:prstGeom>
            <a:solidFill>
              <a:srgbClr val="7950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5" name="Google Shape;1395;p15"/>
            <p:cNvSpPr/>
            <p:nvPr/>
          </p:nvSpPr>
          <p:spPr>
            <a:xfrm>
              <a:off x="1193800" y="5086350"/>
              <a:ext cx="31800" cy="57300"/>
            </a:xfrm>
            <a:prstGeom prst="rect">
              <a:avLst/>
            </a:prstGeom>
            <a:solidFill>
              <a:srgbClr val="79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6" name="Google Shape;1396;p15"/>
            <p:cNvSpPr/>
            <p:nvPr/>
          </p:nvSpPr>
          <p:spPr>
            <a:xfrm>
              <a:off x="1219200" y="5086350"/>
              <a:ext cx="31800" cy="57300"/>
            </a:xfrm>
            <a:prstGeom prst="rect">
              <a:avLst/>
            </a:prstGeom>
            <a:solidFill>
              <a:srgbClr val="79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7" name="Google Shape;1397;p15"/>
            <p:cNvSpPr/>
            <p:nvPr/>
          </p:nvSpPr>
          <p:spPr>
            <a:xfrm>
              <a:off x="1244600" y="5086350"/>
              <a:ext cx="31800" cy="57300"/>
            </a:xfrm>
            <a:prstGeom prst="rect">
              <a:avLst/>
            </a:prstGeom>
            <a:solidFill>
              <a:srgbClr val="7A51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8" name="Google Shape;1398;p15"/>
            <p:cNvSpPr/>
            <p:nvPr/>
          </p:nvSpPr>
          <p:spPr>
            <a:xfrm>
              <a:off x="1270000" y="5086350"/>
              <a:ext cx="31800" cy="573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9" name="Google Shape;1399;p15"/>
            <p:cNvSpPr/>
            <p:nvPr/>
          </p:nvSpPr>
          <p:spPr>
            <a:xfrm>
              <a:off x="1295400" y="5086350"/>
              <a:ext cx="31800" cy="573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0" name="Google Shape;1400;p15"/>
            <p:cNvSpPr/>
            <p:nvPr/>
          </p:nvSpPr>
          <p:spPr>
            <a:xfrm>
              <a:off x="1320800" y="5086350"/>
              <a:ext cx="31800" cy="57300"/>
            </a:xfrm>
            <a:prstGeom prst="rect">
              <a:avLst/>
            </a:prstGeom>
            <a:solidFill>
              <a:srgbClr val="7A52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1" name="Google Shape;1401;p15"/>
            <p:cNvSpPr/>
            <p:nvPr/>
          </p:nvSpPr>
          <p:spPr>
            <a:xfrm>
              <a:off x="1346200" y="5086350"/>
              <a:ext cx="31800" cy="573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2" name="Google Shape;1402;p15"/>
            <p:cNvSpPr/>
            <p:nvPr/>
          </p:nvSpPr>
          <p:spPr>
            <a:xfrm>
              <a:off x="1371600" y="5086350"/>
              <a:ext cx="31800" cy="573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3" name="Google Shape;1403;p15"/>
            <p:cNvSpPr/>
            <p:nvPr/>
          </p:nvSpPr>
          <p:spPr>
            <a:xfrm>
              <a:off x="1397000" y="5086350"/>
              <a:ext cx="31800" cy="57300"/>
            </a:xfrm>
            <a:prstGeom prst="rect">
              <a:avLst/>
            </a:prstGeom>
            <a:solidFill>
              <a:srgbClr val="7A53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4" name="Google Shape;1404;p15"/>
            <p:cNvSpPr/>
            <p:nvPr/>
          </p:nvSpPr>
          <p:spPr>
            <a:xfrm>
              <a:off x="1422400" y="5086350"/>
              <a:ext cx="31800" cy="57300"/>
            </a:xfrm>
            <a:prstGeom prst="rect">
              <a:avLst/>
            </a:prstGeom>
            <a:solidFill>
              <a:srgbClr val="7A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5" name="Google Shape;1405;p15"/>
            <p:cNvSpPr/>
            <p:nvPr/>
          </p:nvSpPr>
          <p:spPr>
            <a:xfrm>
              <a:off x="1447800" y="5086350"/>
              <a:ext cx="31800" cy="573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6" name="Google Shape;1406;p15"/>
            <p:cNvSpPr/>
            <p:nvPr/>
          </p:nvSpPr>
          <p:spPr>
            <a:xfrm>
              <a:off x="1473200" y="5086350"/>
              <a:ext cx="31800" cy="57300"/>
            </a:xfrm>
            <a:prstGeom prst="rect">
              <a:avLst/>
            </a:prstGeom>
            <a:solidFill>
              <a:srgbClr val="7B54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7" name="Google Shape;1407;p15"/>
            <p:cNvSpPr/>
            <p:nvPr/>
          </p:nvSpPr>
          <p:spPr>
            <a:xfrm>
              <a:off x="1498600" y="5086350"/>
              <a:ext cx="31800" cy="573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8" name="Google Shape;1408;p15"/>
            <p:cNvSpPr/>
            <p:nvPr/>
          </p:nvSpPr>
          <p:spPr>
            <a:xfrm>
              <a:off x="1524000" y="5086350"/>
              <a:ext cx="31800" cy="573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9" name="Google Shape;1409;p15"/>
            <p:cNvSpPr/>
            <p:nvPr/>
          </p:nvSpPr>
          <p:spPr>
            <a:xfrm>
              <a:off x="1549400" y="5086350"/>
              <a:ext cx="31800" cy="57300"/>
            </a:xfrm>
            <a:prstGeom prst="rect">
              <a:avLst/>
            </a:prstGeom>
            <a:solidFill>
              <a:srgbClr val="7B55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0" name="Google Shape;1410;p15"/>
            <p:cNvSpPr/>
            <p:nvPr/>
          </p:nvSpPr>
          <p:spPr>
            <a:xfrm>
              <a:off x="1574800" y="5086350"/>
              <a:ext cx="31800" cy="57300"/>
            </a:xfrm>
            <a:prstGeom prst="rect">
              <a:avLst/>
            </a:prstGeom>
            <a:solidFill>
              <a:srgbClr val="7B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1" name="Google Shape;1411;p15"/>
            <p:cNvSpPr/>
            <p:nvPr/>
          </p:nvSpPr>
          <p:spPr>
            <a:xfrm>
              <a:off x="1600200" y="5086350"/>
              <a:ext cx="31800" cy="57300"/>
            </a:xfrm>
            <a:prstGeom prst="rect">
              <a:avLst/>
            </a:prstGeom>
            <a:solidFill>
              <a:srgbClr val="7B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2" name="Google Shape;1412;p15"/>
            <p:cNvSpPr/>
            <p:nvPr/>
          </p:nvSpPr>
          <p:spPr>
            <a:xfrm>
              <a:off x="1625600" y="5086350"/>
              <a:ext cx="31800" cy="57300"/>
            </a:xfrm>
            <a:prstGeom prst="rect">
              <a:avLst/>
            </a:prstGeom>
            <a:solidFill>
              <a:srgbClr val="7C56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3" name="Google Shape;1413;p15"/>
            <p:cNvSpPr/>
            <p:nvPr/>
          </p:nvSpPr>
          <p:spPr>
            <a:xfrm>
              <a:off x="1651000" y="5086350"/>
              <a:ext cx="31800" cy="573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4" name="Google Shape;1414;p15"/>
            <p:cNvSpPr/>
            <p:nvPr/>
          </p:nvSpPr>
          <p:spPr>
            <a:xfrm>
              <a:off x="1676400" y="5086350"/>
              <a:ext cx="31800" cy="573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5" name="Google Shape;1415;p15"/>
            <p:cNvSpPr/>
            <p:nvPr/>
          </p:nvSpPr>
          <p:spPr>
            <a:xfrm>
              <a:off x="1701800" y="5086350"/>
              <a:ext cx="31800" cy="57300"/>
            </a:xfrm>
            <a:prstGeom prst="rect">
              <a:avLst/>
            </a:prstGeom>
            <a:solidFill>
              <a:srgbClr val="7C57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6" name="Google Shape;1416;p15"/>
            <p:cNvSpPr/>
            <p:nvPr/>
          </p:nvSpPr>
          <p:spPr>
            <a:xfrm>
              <a:off x="1727200" y="5086350"/>
              <a:ext cx="31800" cy="573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7" name="Google Shape;1417;p15"/>
            <p:cNvSpPr/>
            <p:nvPr/>
          </p:nvSpPr>
          <p:spPr>
            <a:xfrm>
              <a:off x="1752600" y="5086350"/>
              <a:ext cx="31800" cy="573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8" name="Google Shape;1418;p15"/>
            <p:cNvSpPr/>
            <p:nvPr/>
          </p:nvSpPr>
          <p:spPr>
            <a:xfrm>
              <a:off x="1778000" y="5086350"/>
              <a:ext cx="31800" cy="57300"/>
            </a:xfrm>
            <a:prstGeom prst="rect">
              <a:avLst/>
            </a:prstGeom>
            <a:solidFill>
              <a:srgbClr val="7C58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9" name="Google Shape;1419;p15"/>
            <p:cNvSpPr/>
            <p:nvPr/>
          </p:nvSpPr>
          <p:spPr>
            <a:xfrm>
              <a:off x="1803400" y="5086350"/>
              <a:ext cx="31800" cy="57300"/>
            </a:xfrm>
            <a:prstGeom prst="rect">
              <a:avLst/>
            </a:prstGeom>
            <a:solidFill>
              <a:srgbClr val="7C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0" name="Google Shape;1420;p15"/>
            <p:cNvSpPr/>
            <p:nvPr/>
          </p:nvSpPr>
          <p:spPr>
            <a:xfrm>
              <a:off x="1828800" y="5086350"/>
              <a:ext cx="31800" cy="57300"/>
            </a:xfrm>
            <a:prstGeom prst="rect">
              <a:avLst/>
            </a:prstGeom>
            <a:solidFill>
              <a:srgbClr val="7D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1" name="Google Shape;1421;p15"/>
            <p:cNvSpPr/>
            <p:nvPr/>
          </p:nvSpPr>
          <p:spPr>
            <a:xfrm>
              <a:off x="1854200" y="5086350"/>
              <a:ext cx="31800" cy="57300"/>
            </a:xfrm>
            <a:prstGeom prst="rect">
              <a:avLst/>
            </a:prstGeom>
            <a:solidFill>
              <a:srgbClr val="7D59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2" name="Google Shape;1422;p15"/>
            <p:cNvSpPr/>
            <p:nvPr/>
          </p:nvSpPr>
          <p:spPr>
            <a:xfrm>
              <a:off x="1879600" y="5086350"/>
              <a:ext cx="31800" cy="573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3" name="Google Shape;1423;p15"/>
            <p:cNvSpPr/>
            <p:nvPr/>
          </p:nvSpPr>
          <p:spPr>
            <a:xfrm>
              <a:off x="1905000" y="5086350"/>
              <a:ext cx="31800" cy="573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4" name="Google Shape;1424;p15"/>
            <p:cNvSpPr/>
            <p:nvPr/>
          </p:nvSpPr>
          <p:spPr>
            <a:xfrm>
              <a:off x="1930400" y="5086350"/>
              <a:ext cx="31800" cy="57300"/>
            </a:xfrm>
            <a:prstGeom prst="rect">
              <a:avLst/>
            </a:prstGeom>
            <a:solidFill>
              <a:srgbClr val="7D5A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5" name="Google Shape;1425;p15"/>
            <p:cNvSpPr/>
            <p:nvPr/>
          </p:nvSpPr>
          <p:spPr>
            <a:xfrm>
              <a:off x="1955800" y="5086350"/>
              <a:ext cx="31800" cy="57300"/>
            </a:xfrm>
            <a:prstGeom prst="rect">
              <a:avLst/>
            </a:prstGeom>
            <a:solidFill>
              <a:srgbClr val="7D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6" name="Google Shape;1426;p15"/>
            <p:cNvSpPr/>
            <p:nvPr/>
          </p:nvSpPr>
          <p:spPr>
            <a:xfrm>
              <a:off x="1981200" y="5086350"/>
              <a:ext cx="31800" cy="57300"/>
            </a:xfrm>
            <a:prstGeom prst="rect">
              <a:avLst/>
            </a:prstGeom>
            <a:solidFill>
              <a:srgbClr val="7D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7" name="Google Shape;1427;p15"/>
            <p:cNvSpPr/>
            <p:nvPr/>
          </p:nvSpPr>
          <p:spPr>
            <a:xfrm>
              <a:off x="2006600" y="5086350"/>
              <a:ext cx="31800" cy="57300"/>
            </a:xfrm>
            <a:prstGeom prst="rect">
              <a:avLst/>
            </a:prstGeom>
            <a:solidFill>
              <a:srgbClr val="7E5B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8" name="Google Shape;1428;p15"/>
            <p:cNvSpPr/>
            <p:nvPr/>
          </p:nvSpPr>
          <p:spPr>
            <a:xfrm>
              <a:off x="2032000" y="5086350"/>
              <a:ext cx="31800" cy="573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29" name="Google Shape;1429;p15"/>
            <p:cNvSpPr/>
            <p:nvPr/>
          </p:nvSpPr>
          <p:spPr>
            <a:xfrm>
              <a:off x="2057400" y="5086350"/>
              <a:ext cx="31800" cy="573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0" name="Google Shape;1430;p15"/>
            <p:cNvSpPr/>
            <p:nvPr/>
          </p:nvSpPr>
          <p:spPr>
            <a:xfrm>
              <a:off x="2082800" y="5086350"/>
              <a:ext cx="31800" cy="57300"/>
            </a:xfrm>
            <a:prstGeom prst="rect">
              <a:avLst/>
            </a:prstGeom>
            <a:solidFill>
              <a:srgbClr val="7E5C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1" name="Google Shape;1431;p15"/>
            <p:cNvSpPr/>
            <p:nvPr/>
          </p:nvSpPr>
          <p:spPr>
            <a:xfrm>
              <a:off x="2108200" y="5086350"/>
              <a:ext cx="31800" cy="573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2" name="Google Shape;1432;p15"/>
            <p:cNvSpPr/>
            <p:nvPr/>
          </p:nvSpPr>
          <p:spPr>
            <a:xfrm>
              <a:off x="2133600" y="5086350"/>
              <a:ext cx="31800" cy="573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3" name="Google Shape;1433;p15"/>
            <p:cNvSpPr/>
            <p:nvPr/>
          </p:nvSpPr>
          <p:spPr>
            <a:xfrm>
              <a:off x="2159000" y="5086350"/>
              <a:ext cx="31800" cy="57300"/>
            </a:xfrm>
            <a:prstGeom prst="rect">
              <a:avLst/>
            </a:prstGeom>
            <a:solidFill>
              <a:srgbClr val="7E5D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4" name="Google Shape;1434;p15"/>
            <p:cNvSpPr/>
            <p:nvPr/>
          </p:nvSpPr>
          <p:spPr>
            <a:xfrm>
              <a:off x="2184400" y="5086350"/>
              <a:ext cx="31800" cy="57300"/>
            </a:xfrm>
            <a:prstGeom prst="rect">
              <a:avLst/>
            </a:prstGeom>
            <a:solidFill>
              <a:srgbClr val="7E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5" name="Google Shape;1435;p15"/>
            <p:cNvSpPr/>
            <p:nvPr/>
          </p:nvSpPr>
          <p:spPr>
            <a:xfrm>
              <a:off x="2209800" y="5086350"/>
              <a:ext cx="31800" cy="573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6" name="Google Shape;1436;p15"/>
            <p:cNvSpPr/>
            <p:nvPr/>
          </p:nvSpPr>
          <p:spPr>
            <a:xfrm>
              <a:off x="2235200" y="5086350"/>
              <a:ext cx="31800" cy="57300"/>
            </a:xfrm>
            <a:prstGeom prst="rect">
              <a:avLst/>
            </a:prstGeom>
            <a:solidFill>
              <a:srgbClr val="7F5E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7" name="Google Shape;1437;p15"/>
            <p:cNvSpPr/>
            <p:nvPr/>
          </p:nvSpPr>
          <p:spPr>
            <a:xfrm>
              <a:off x="2260600" y="5086350"/>
              <a:ext cx="31800" cy="57300"/>
            </a:xfrm>
            <a:prstGeom prst="rect">
              <a:avLst/>
            </a:prstGeom>
            <a:solidFill>
              <a:srgbClr val="7F5FF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8" name="Google Shape;1438;p15"/>
            <p:cNvSpPr/>
            <p:nvPr/>
          </p:nvSpPr>
          <p:spPr>
            <a:xfrm>
              <a:off x="2286000" y="5086350"/>
              <a:ext cx="31800" cy="573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9" name="Google Shape;1439;p15"/>
            <p:cNvSpPr/>
            <p:nvPr/>
          </p:nvSpPr>
          <p:spPr>
            <a:xfrm>
              <a:off x="2311400" y="5086350"/>
              <a:ext cx="31800" cy="573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0" name="Google Shape;1440;p15"/>
            <p:cNvSpPr/>
            <p:nvPr/>
          </p:nvSpPr>
          <p:spPr>
            <a:xfrm>
              <a:off x="2336800" y="5086350"/>
              <a:ext cx="31800" cy="57300"/>
            </a:xfrm>
            <a:prstGeom prst="rect">
              <a:avLst/>
            </a:prstGeom>
            <a:solidFill>
              <a:srgbClr val="7F5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1" name="Google Shape;1441;p15"/>
            <p:cNvSpPr/>
            <p:nvPr/>
          </p:nvSpPr>
          <p:spPr>
            <a:xfrm>
              <a:off x="2362200" y="5086350"/>
              <a:ext cx="31800" cy="57300"/>
            </a:xfrm>
            <a:prstGeom prst="rect">
              <a:avLst/>
            </a:prstGeom>
            <a:solidFill>
              <a:srgbClr val="7F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2" name="Google Shape;1442;p15"/>
            <p:cNvSpPr/>
            <p:nvPr/>
          </p:nvSpPr>
          <p:spPr>
            <a:xfrm>
              <a:off x="2387600" y="5086350"/>
              <a:ext cx="31800" cy="57300"/>
            </a:xfrm>
            <a:prstGeom prst="rect">
              <a:avLst/>
            </a:prstGeom>
            <a:solidFill>
              <a:srgbClr val="80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3" name="Google Shape;1443;p15"/>
            <p:cNvSpPr/>
            <p:nvPr/>
          </p:nvSpPr>
          <p:spPr>
            <a:xfrm>
              <a:off x="2413000" y="5086350"/>
              <a:ext cx="31800" cy="57300"/>
            </a:xfrm>
            <a:prstGeom prst="rect">
              <a:avLst/>
            </a:prstGeom>
            <a:solidFill>
              <a:srgbClr val="806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4" name="Google Shape;1444;p15"/>
            <p:cNvSpPr/>
            <p:nvPr/>
          </p:nvSpPr>
          <p:spPr>
            <a:xfrm>
              <a:off x="2438400" y="5086350"/>
              <a:ext cx="31800" cy="573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5" name="Google Shape;1445;p15"/>
            <p:cNvSpPr/>
            <p:nvPr/>
          </p:nvSpPr>
          <p:spPr>
            <a:xfrm>
              <a:off x="2463800" y="5086350"/>
              <a:ext cx="31800" cy="573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6" name="Google Shape;1446;p15"/>
            <p:cNvSpPr/>
            <p:nvPr/>
          </p:nvSpPr>
          <p:spPr>
            <a:xfrm>
              <a:off x="2489200" y="5086350"/>
              <a:ext cx="31800" cy="57300"/>
            </a:xfrm>
            <a:prstGeom prst="rect">
              <a:avLst/>
            </a:prstGeom>
            <a:solidFill>
              <a:srgbClr val="806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7" name="Google Shape;1447;p15"/>
            <p:cNvSpPr/>
            <p:nvPr/>
          </p:nvSpPr>
          <p:spPr>
            <a:xfrm>
              <a:off x="2514600" y="5086350"/>
              <a:ext cx="31800" cy="573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8" name="Google Shape;1448;p15"/>
            <p:cNvSpPr/>
            <p:nvPr/>
          </p:nvSpPr>
          <p:spPr>
            <a:xfrm>
              <a:off x="2540000" y="5086350"/>
              <a:ext cx="31800" cy="57300"/>
            </a:xfrm>
            <a:prstGeom prst="rect">
              <a:avLst/>
            </a:prstGeom>
            <a:solidFill>
              <a:srgbClr val="80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9" name="Google Shape;1449;p15"/>
            <p:cNvSpPr/>
            <p:nvPr/>
          </p:nvSpPr>
          <p:spPr>
            <a:xfrm>
              <a:off x="2565400" y="5086350"/>
              <a:ext cx="31800" cy="57300"/>
            </a:xfrm>
            <a:prstGeom prst="rect">
              <a:avLst/>
            </a:prstGeom>
            <a:solidFill>
              <a:srgbClr val="816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0" name="Google Shape;1450;p15"/>
            <p:cNvSpPr/>
            <p:nvPr/>
          </p:nvSpPr>
          <p:spPr>
            <a:xfrm>
              <a:off x="2590800" y="5086350"/>
              <a:ext cx="31800" cy="573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1" name="Google Shape;1451;p15"/>
            <p:cNvSpPr/>
            <p:nvPr/>
          </p:nvSpPr>
          <p:spPr>
            <a:xfrm>
              <a:off x="2616200" y="5086350"/>
              <a:ext cx="31800" cy="573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2" name="Google Shape;1452;p15"/>
            <p:cNvSpPr/>
            <p:nvPr/>
          </p:nvSpPr>
          <p:spPr>
            <a:xfrm>
              <a:off x="2641600" y="5086350"/>
              <a:ext cx="31800" cy="57300"/>
            </a:xfrm>
            <a:prstGeom prst="rect">
              <a:avLst/>
            </a:prstGeom>
            <a:solidFill>
              <a:srgbClr val="8163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3" name="Google Shape;1453;p15"/>
            <p:cNvSpPr/>
            <p:nvPr/>
          </p:nvSpPr>
          <p:spPr>
            <a:xfrm>
              <a:off x="2667000" y="5086350"/>
              <a:ext cx="31800" cy="573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4" name="Google Shape;1454;p15"/>
            <p:cNvSpPr/>
            <p:nvPr/>
          </p:nvSpPr>
          <p:spPr>
            <a:xfrm>
              <a:off x="2692400" y="5086350"/>
              <a:ext cx="31800" cy="573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5" name="Google Shape;1455;p15"/>
            <p:cNvSpPr/>
            <p:nvPr/>
          </p:nvSpPr>
          <p:spPr>
            <a:xfrm>
              <a:off x="2717800" y="5086350"/>
              <a:ext cx="31800" cy="57300"/>
            </a:xfrm>
            <a:prstGeom prst="rect">
              <a:avLst/>
            </a:prstGeom>
            <a:solidFill>
              <a:srgbClr val="8164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6" name="Google Shape;1456;p15"/>
            <p:cNvSpPr/>
            <p:nvPr/>
          </p:nvSpPr>
          <p:spPr>
            <a:xfrm>
              <a:off x="2743200" y="5086350"/>
              <a:ext cx="31800" cy="57300"/>
            </a:xfrm>
            <a:prstGeom prst="rect">
              <a:avLst/>
            </a:prstGeom>
            <a:solidFill>
              <a:srgbClr val="81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7" name="Google Shape;1457;p15"/>
            <p:cNvSpPr/>
            <p:nvPr/>
          </p:nvSpPr>
          <p:spPr>
            <a:xfrm>
              <a:off x="2768600" y="5086350"/>
              <a:ext cx="31800" cy="57300"/>
            </a:xfrm>
            <a:prstGeom prst="rect">
              <a:avLst/>
            </a:prstGeom>
            <a:solidFill>
              <a:srgbClr val="82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8" name="Google Shape;1458;p15"/>
            <p:cNvSpPr/>
            <p:nvPr/>
          </p:nvSpPr>
          <p:spPr>
            <a:xfrm>
              <a:off x="2794000" y="5086350"/>
              <a:ext cx="31800" cy="57300"/>
            </a:xfrm>
            <a:prstGeom prst="rect">
              <a:avLst/>
            </a:prstGeom>
            <a:solidFill>
              <a:srgbClr val="8265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9" name="Google Shape;1459;p15"/>
            <p:cNvSpPr/>
            <p:nvPr/>
          </p:nvSpPr>
          <p:spPr>
            <a:xfrm>
              <a:off x="2819400" y="5086350"/>
              <a:ext cx="31800" cy="573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0" name="Google Shape;1460;p15"/>
            <p:cNvSpPr/>
            <p:nvPr/>
          </p:nvSpPr>
          <p:spPr>
            <a:xfrm>
              <a:off x="2844800" y="5086350"/>
              <a:ext cx="31800" cy="573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1" name="Google Shape;1461;p15"/>
            <p:cNvSpPr/>
            <p:nvPr/>
          </p:nvSpPr>
          <p:spPr>
            <a:xfrm>
              <a:off x="2870200" y="5086350"/>
              <a:ext cx="31800" cy="57300"/>
            </a:xfrm>
            <a:prstGeom prst="rect">
              <a:avLst/>
            </a:prstGeom>
            <a:solidFill>
              <a:srgbClr val="8266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2" name="Google Shape;1462;p15"/>
            <p:cNvSpPr/>
            <p:nvPr/>
          </p:nvSpPr>
          <p:spPr>
            <a:xfrm>
              <a:off x="2895600" y="5086350"/>
              <a:ext cx="31800" cy="573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3" name="Google Shape;1463;p15"/>
            <p:cNvSpPr/>
            <p:nvPr/>
          </p:nvSpPr>
          <p:spPr>
            <a:xfrm>
              <a:off x="2921000" y="5086350"/>
              <a:ext cx="31800" cy="57300"/>
            </a:xfrm>
            <a:prstGeom prst="rect">
              <a:avLst/>
            </a:prstGeom>
            <a:solidFill>
              <a:srgbClr val="82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4" name="Google Shape;1464;p15"/>
            <p:cNvSpPr/>
            <p:nvPr/>
          </p:nvSpPr>
          <p:spPr>
            <a:xfrm>
              <a:off x="2946400" y="5086350"/>
              <a:ext cx="31800" cy="57300"/>
            </a:xfrm>
            <a:prstGeom prst="rect">
              <a:avLst/>
            </a:prstGeom>
            <a:solidFill>
              <a:srgbClr val="8367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5" name="Google Shape;1465;p15"/>
            <p:cNvSpPr/>
            <p:nvPr/>
          </p:nvSpPr>
          <p:spPr>
            <a:xfrm>
              <a:off x="2971800" y="5086350"/>
              <a:ext cx="31800" cy="573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6" name="Google Shape;1466;p15"/>
            <p:cNvSpPr/>
            <p:nvPr/>
          </p:nvSpPr>
          <p:spPr>
            <a:xfrm>
              <a:off x="2997200" y="5086350"/>
              <a:ext cx="31800" cy="573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7" name="Google Shape;1467;p15"/>
            <p:cNvSpPr/>
            <p:nvPr/>
          </p:nvSpPr>
          <p:spPr>
            <a:xfrm>
              <a:off x="3022600" y="5086350"/>
              <a:ext cx="31800" cy="57300"/>
            </a:xfrm>
            <a:prstGeom prst="rect">
              <a:avLst/>
            </a:prstGeom>
            <a:solidFill>
              <a:srgbClr val="8368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8" name="Google Shape;1468;p15"/>
            <p:cNvSpPr/>
            <p:nvPr/>
          </p:nvSpPr>
          <p:spPr>
            <a:xfrm>
              <a:off x="3048000" y="5086350"/>
              <a:ext cx="31800" cy="573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9" name="Google Shape;1469;p15"/>
            <p:cNvSpPr/>
            <p:nvPr/>
          </p:nvSpPr>
          <p:spPr>
            <a:xfrm>
              <a:off x="3073400" y="5086350"/>
              <a:ext cx="31800" cy="573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0" name="Google Shape;1470;p15"/>
            <p:cNvSpPr/>
            <p:nvPr/>
          </p:nvSpPr>
          <p:spPr>
            <a:xfrm>
              <a:off x="3098800" y="5086350"/>
              <a:ext cx="31800" cy="57300"/>
            </a:xfrm>
            <a:prstGeom prst="rect">
              <a:avLst/>
            </a:prstGeom>
            <a:solidFill>
              <a:srgbClr val="8369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1" name="Google Shape;1471;p15"/>
            <p:cNvSpPr/>
            <p:nvPr/>
          </p:nvSpPr>
          <p:spPr>
            <a:xfrm>
              <a:off x="3124200" y="5086350"/>
              <a:ext cx="31800" cy="57300"/>
            </a:xfrm>
            <a:prstGeom prst="rect">
              <a:avLst/>
            </a:prstGeom>
            <a:solidFill>
              <a:srgbClr val="83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2" name="Google Shape;1472;p15"/>
            <p:cNvSpPr/>
            <p:nvPr/>
          </p:nvSpPr>
          <p:spPr>
            <a:xfrm>
              <a:off x="3149600" y="5086350"/>
              <a:ext cx="31800" cy="57300"/>
            </a:xfrm>
            <a:prstGeom prst="rect">
              <a:avLst/>
            </a:prstGeom>
            <a:solidFill>
              <a:srgbClr val="84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3" name="Google Shape;1473;p15"/>
            <p:cNvSpPr/>
            <p:nvPr/>
          </p:nvSpPr>
          <p:spPr>
            <a:xfrm>
              <a:off x="3175000" y="5086350"/>
              <a:ext cx="31800" cy="57300"/>
            </a:xfrm>
            <a:prstGeom prst="rect">
              <a:avLst/>
            </a:prstGeom>
            <a:solidFill>
              <a:srgbClr val="846A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4" name="Google Shape;1474;p15"/>
            <p:cNvSpPr/>
            <p:nvPr/>
          </p:nvSpPr>
          <p:spPr>
            <a:xfrm>
              <a:off x="3200400" y="5086350"/>
              <a:ext cx="31800" cy="573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5" name="Google Shape;1475;p15"/>
            <p:cNvSpPr/>
            <p:nvPr/>
          </p:nvSpPr>
          <p:spPr>
            <a:xfrm>
              <a:off x="3225800" y="5086350"/>
              <a:ext cx="31800" cy="573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6" name="Google Shape;1476;p15"/>
            <p:cNvSpPr/>
            <p:nvPr/>
          </p:nvSpPr>
          <p:spPr>
            <a:xfrm>
              <a:off x="3251200" y="5086350"/>
              <a:ext cx="31800" cy="57300"/>
            </a:xfrm>
            <a:prstGeom prst="rect">
              <a:avLst/>
            </a:prstGeom>
            <a:solidFill>
              <a:srgbClr val="846B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7" name="Google Shape;1477;p15"/>
            <p:cNvSpPr/>
            <p:nvPr/>
          </p:nvSpPr>
          <p:spPr>
            <a:xfrm>
              <a:off x="3276600" y="5086350"/>
              <a:ext cx="31800" cy="573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8" name="Google Shape;1478;p15"/>
            <p:cNvSpPr/>
            <p:nvPr/>
          </p:nvSpPr>
          <p:spPr>
            <a:xfrm>
              <a:off x="3302000" y="5086350"/>
              <a:ext cx="31800" cy="57300"/>
            </a:xfrm>
            <a:prstGeom prst="rect">
              <a:avLst/>
            </a:prstGeom>
            <a:solidFill>
              <a:srgbClr val="84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9" name="Google Shape;1479;p15"/>
            <p:cNvSpPr/>
            <p:nvPr/>
          </p:nvSpPr>
          <p:spPr>
            <a:xfrm>
              <a:off x="3327400" y="5086350"/>
              <a:ext cx="31800" cy="57300"/>
            </a:xfrm>
            <a:prstGeom prst="rect">
              <a:avLst/>
            </a:prstGeom>
            <a:solidFill>
              <a:srgbClr val="856C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0" name="Google Shape;1480;p15"/>
            <p:cNvSpPr/>
            <p:nvPr/>
          </p:nvSpPr>
          <p:spPr>
            <a:xfrm>
              <a:off x="3352800" y="5086350"/>
              <a:ext cx="31800" cy="573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1" name="Google Shape;1481;p15"/>
            <p:cNvSpPr/>
            <p:nvPr/>
          </p:nvSpPr>
          <p:spPr>
            <a:xfrm>
              <a:off x="3378200" y="5086350"/>
              <a:ext cx="31800" cy="573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2" name="Google Shape;1482;p15"/>
            <p:cNvSpPr/>
            <p:nvPr/>
          </p:nvSpPr>
          <p:spPr>
            <a:xfrm>
              <a:off x="3403600" y="5086350"/>
              <a:ext cx="31800" cy="57300"/>
            </a:xfrm>
            <a:prstGeom prst="rect">
              <a:avLst/>
            </a:prstGeom>
            <a:solidFill>
              <a:srgbClr val="856D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3" name="Google Shape;1483;p15"/>
            <p:cNvSpPr/>
            <p:nvPr/>
          </p:nvSpPr>
          <p:spPr>
            <a:xfrm>
              <a:off x="3429000" y="5086350"/>
              <a:ext cx="31800" cy="573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4" name="Google Shape;1484;p15"/>
            <p:cNvSpPr/>
            <p:nvPr/>
          </p:nvSpPr>
          <p:spPr>
            <a:xfrm>
              <a:off x="3454400" y="5086350"/>
              <a:ext cx="31800" cy="573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5" name="Google Shape;1485;p15"/>
            <p:cNvSpPr/>
            <p:nvPr/>
          </p:nvSpPr>
          <p:spPr>
            <a:xfrm>
              <a:off x="3479800" y="5086350"/>
              <a:ext cx="31800" cy="57300"/>
            </a:xfrm>
            <a:prstGeom prst="rect">
              <a:avLst/>
            </a:prstGeom>
            <a:solidFill>
              <a:srgbClr val="856E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6" name="Google Shape;1486;p15"/>
            <p:cNvSpPr/>
            <p:nvPr/>
          </p:nvSpPr>
          <p:spPr>
            <a:xfrm>
              <a:off x="3505200" y="5086350"/>
              <a:ext cx="31800" cy="57300"/>
            </a:xfrm>
            <a:prstGeom prst="rect">
              <a:avLst/>
            </a:prstGeom>
            <a:solidFill>
              <a:srgbClr val="85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7" name="Google Shape;1487;p15"/>
            <p:cNvSpPr/>
            <p:nvPr/>
          </p:nvSpPr>
          <p:spPr>
            <a:xfrm>
              <a:off x="3530600" y="5086350"/>
              <a:ext cx="31800" cy="573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8" name="Google Shape;1488;p15"/>
            <p:cNvSpPr/>
            <p:nvPr/>
          </p:nvSpPr>
          <p:spPr>
            <a:xfrm>
              <a:off x="3556000" y="5086350"/>
              <a:ext cx="31800" cy="57300"/>
            </a:xfrm>
            <a:prstGeom prst="rect">
              <a:avLst/>
            </a:prstGeom>
            <a:solidFill>
              <a:srgbClr val="866F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9" name="Google Shape;1489;p15"/>
            <p:cNvSpPr/>
            <p:nvPr/>
          </p:nvSpPr>
          <p:spPr>
            <a:xfrm>
              <a:off x="3581400" y="5086350"/>
              <a:ext cx="31800" cy="573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0" name="Google Shape;1490;p15"/>
            <p:cNvSpPr/>
            <p:nvPr/>
          </p:nvSpPr>
          <p:spPr>
            <a:xfrm>
              <a:off x="3606800" y="5086350"/>
              <a:ext cx="31800" cy="573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1" name="Google Shape;1491;p15"/>
            <p:cNvSpPr/>
            <p:nvPr/>
          </p:nvSpPr>
          <p:spPr>
            <a:xfrm>
              <a:off x="3632200" y="5086350"/>
              <a:ext cx="31800" cy="57300"/>
            </a:xfrm>
            <a:prstGeom prst="rect">
              <a:avLst/>
            </a:prstGeom>
            <a:solidFill>
              <a:srgbClr val="8670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2" name="Google Shape;1492;p15"/>
            <p:cNvSpPr/>
            <p:nvPr/>
          </p:nvSpPr>
          <p:spPr>
            <a:xfrm>
              <a:off x="3657600" y="5086350"/>
              <a:ext cx="31800" cy="57300"/>
            </a:xfrm>
            <a:prstGeom prst="rect">
              <a:avLst/>
            </a:prstGeom>
            <a:solidFill>
              <a:srgbClr val="86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3" name="Google Shape;1493;p15"/>
            <p:cNvSpPr/>
            <p:nvPr/>
          </p:nvSpPr>
          <p:spPr>
            <a:xfrm>
              <a:off x="3683000" y="5086350"/>
              <a:ext cx="31800" cy="57300"/>
            </a:xfrm>
            <a:prstGeom prst="rect">
              <a:avLst/>
            </a:prstGeom>
            <a:solidFill>
              <a:srgbClr val="86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4" name="Google Shape;1494;p15"/>
            <p:cNvSpPr/>
            <p:nvPr/>
          </p:nvSpPr>
          <p:spPr>
            <a:xfrm>
              <a:off x="3708400" y="5086350"/>
              <a:ext cx="31800" cy="57300"/>
            </a:xfrm>
            <a:prstGeom prst="rect">
              <a:avLst/>
            </a:prstGeom>
            <a:solidFill>
              <a:srgbClr val="8771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5" name="Google Shape;1495;p15"/>
            <p:cNvSpPr/>
            <p:nvPr/>
          </p:nvSpPr>
          <p:spPr>
            <a:xfrm>
              <a:off x="3733800" y="5086350"/>
              <a:ext cx="31800" cy="573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6" name="Google Shape;1496;p15"/>
            <p:cNvSpPr/>
            <p:nvPr/>
          </p:nvSpPr>
          <p:spPr>
            <a:xfrm>
              <a:off x="3759200" y="5086350"/>
              <a:ext cx="31800" cy="573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7" name="Google Shape;1497;p15"/>
            <p:cNvSpPr/>
            <p:nvPr/>
          </p:nvSpPr>
          <p:spPr>
            <a:xfrm>
              <a:off x="3784600" y="5086350"/>
              <a:ext cx="31800" cy="57300"/>
            </a:xfrm>
            <a:prstGeom prst="rect">
              <a:avLst/>
            </a:prstGeom>
            <a:solidFill>
              <a:srgbClr val="8772F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8" name="Google Shape;1498;p15"/>
            <p:cNvSpPr/>
            <p:nvPr/>
          </p:nvSpPr>
          <p:spPr>
            <a:xfrm>
              <a:off x="3810000" y="5086350"/>
              <a:ext cx="31800" cy="573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9" name="Google Shape;1499;p15"/>
            <p:cNvSpPr/>
            <p:nvPr/>
          </p:nvSpPr>
          <p:spPr>
            <a:xfrm>
              <a:off x="3835400" y="5086350"/>
              <a:ext cx="31800" cy="573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0" name="Google Shape;1500;p15"/>
            <p:cNvSpPr/>
            <p:nvPr/>
          </p:nvSpPr>
          <p:spPr>
            <a:xfrm>
              <a:off x="3860800" y="5086350"/>
              <a:ext cx="31800" cy="57300"/>
            </a:xfrm>
            <a:prstGeom prst="rect">
              <a:avLst/>
            </a:prstGeom>
            <a:solidFill>
              <a:srgbClr val="877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1" name="Google Shape;1501;p15"/>
            <p:cNvSpPr/>
            <p:nvPr/>
          </p:nvSpPr>
          <p:spPr>
            <a:xfrm>
              <a:off x="3886200" y="5086350"/>
              <a:ext cx="31800" cy="57300"/>
            </a:xfrm>
            <a:prstGeom prst="rect">
              <a:avLst/>
            </a:prstGeom>
            <a:solidFill>
              <a:srgbClr val="87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2" name="Google Shape;1502;p15"/>
            <p:cNvSpPr/>
            <p:nvPr/>
          </p:nvSpPr>
          <p:spPr>
            <a:xfrm>
              <a:off x="3911600" y="5086350"/>
              <a:ext cx="31800" cy="57300"/>
            </a:xfrm>
            <a:prstGeom prst="rect">
              <a:avLst/>
            </a:prstGeom>
            <a:solidFill>
              <a:srgbClr val="88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3" name="Google Shape;1503;p15"/>
            <p:cNvSpPr/>
            <p:nvPr/>
          </p:nvSpPr>
          <p:spPr>
            <a:xfrm>
              <a:off x="3937000" y="5086350"/>
              <a:ext cx="31800" cy="57300"/>
            </a:xfrm>
            <a:prstGeom prst="rect">
              <a:avLst/>
            </a:prstGeom>
            <a:solidFill>
              <a:srgbClr val="887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4" name="Google Shape;1504;p15"/>
            <p:cNvSpPr/>
            <p:nvPr/>
          </p:nvSpPr>
          <p:spPr>
            <a:xfrm>
              <a:off x="3962400" y="5086350"/>
              <a:ext cx="31800" cy="573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5" name="Google Shape;1505;p15"/>
            <p:cNvSpPr/>
            <p:nvPr/>
          </p:nvSpPr>
          <p:spPr>
            <a:xfrm>
              <a:off x="3987800" y="5086350"/>
              <a:ext cx="31800" cy="573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6" name="Google Shape;1506;p15"/>
            <p:cNvSpPr/>
            <p:nvPr/>
          </p:nvSpPr>
          <p:spPr>
            <a:xfrm>
              <a:off x="4013200" y="5086350"/>
              <a:ext cx="31800" cy="57300"/>
            </a:xfrm>
            <a:prstGeom prst="rect">
              <a:avLst/>
            </a:prstGeom>
            <a:solidFill>
              <a:srgbClr val="887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7" name="Google Shape;1507;p15"/>
            <p:cNvSpPr/>
            <p:nvPr/>
          </p:nvSpPr>
          <p:spPr>
            <a:xfrm>
              <a:off x="4038600" y="5086350"/>
              <a:ext cx="31800" cy="573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8" name="Google Shape;1508;p15"/>
            <p:cNvSpPr/>
            <p:nvPr/>
          </p:nvSpPr>
          <p:spPr>
            <a:xfrm>
              <a:off x="4064000" y="5086350"/>
              <a:ext cx="31800" cy="57300"/>
            </a:xfrm>
            <a:prstGeom prst="rect">
              <a:avLst/>
            </a:prstGeom>
            <a:solidFill>
              <a:srgbClr val="88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9" name="Google Shape;1509;p15"/>
            <p:cNvSpPr/>
            <p:nvPr/>
          </p:nvSpPr>
          <p:spPr>
            <a:xfrm>
              <a:off x="4089400" y="5086350"/>
              <a:ext cx="31800" cy="57300"/>
            </a:xfrm>
            <a:prstGeom prst="rect">
              <a:avLst/>
            </a:prstGeom>
            <a:solidFill>
              <a:srgbClr val="897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0" name="Google Shape;1510;p15"/>
            <p:cNvSpPr/>
            <p:nvPr/>
          </p:nvSpPr>
          <p:spPr>
            <a:xfrm>
              <a:off x="4114800" y="5086350"/>
              <a:ext cx="31800" cy="573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1" name="Google Shape;1511;p15"/>
            <p:cNvSpPr/>
            <p:nvPr/>
          </p:nvSpPr>
          <p:spPr>
            <a:xfrm>
              <a:off x="4140200" y="5086350"/>
              <a:ext cx="31800" cy="573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2" name="Google Shape;1512;p15"/>
            <p:cNvSpPr/>
            <p:nvPr/>
          </p:nvSpPr>
          <p:spPr>
            <a:xfrm>
              <a:off x="4165600" y="5086350"/>
              <a:ext cx="31800" cy="57300"/>
            </a:xfrm>
            <a:prstGeom prst="rect">
              <a:avLst/>
            </a:prstGeom>
            <a:solidFill>
              <a:srgbClr val="8977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3" name="Google Shape;1513;p15"/>
            <p:cNvSpPr/>
            <p:nvPr/>
          </p:nvSpPr>
          <p:spPr>
            <a:xfrm>
              <a:off x="4191000" y="5086350"/>
              <a:ext cx="31800" cy="573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4" name="Google Shape;1514;p15"/>
            <p:cNvSpPr/>
            <p:nvPr/>
          </p:nvSpPr>
          <p:spPr>
            <a:xfrm>
              <a:off x="4216400" y="5086350"/>
              <a:ext cx="31800" cy="573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5" name="Google Shape;1515;p15"/>
            <p:cNvSpPr/>
            <p:nvPr/>
          </p:nvSpPr>
          <p:spPr>
            <a:xfrm>
              <a:off x="4241800" y="5086350"/>
              <a:ext cx="31800" cy="57300"/>
            </a:xfrm>
            <a:prstGeom prst="rect">
              <a:avLst/>
            </a:prstGeom>
            <a:solidFill>
              <a:srgbClr val="897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6" name="Google Shape;1516;p15"/>
            <p:cNvSpPr/>
            <p:nvPr/>
          </p:nvSpPr>
          <p:spPr>
            <a:xfrm>
              <a:off x="4267200" y="5086350"/>
              <a:ext cx="31800" cy="57300"/>
            </a:xfrm>
            <a:prstGeom prst="rect">
              <a:avLst/>
            </a:prstGeom>
            <a:solidFill>
              <a:srgbClr val="89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7" name="Google Shape;1517;p15"/>
            <p:cNvSpPr/>
            <p:nvPr/>
          </p:nvSpPr>
          <p:spPr>
            <a:xfrm>
              <a:off x="4292600" y="5086350"/>
              <a:ext cx="31800" cy="57300"/>
            </a:xfrm>
            <a:prstGeom prst="rect">
              <a:avLst/>
            </a:prstGeom>
            <a:solidFill>
              <a:srgbClr val="8A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8" name="Google Shape;1518;p15"/>
            <p:cNvSpPr/>
            <p:nvPr/>
          </p:nvSpPr>
          <p:spPr>
            <a:xfrm>
              <a:off x="4318000" y="5086350"/>
              <a:ext cx="31800" cy="57300"/>
            </a:xfrm>
            <a:prstGeom prst="rect">
              <a:avLst/>
            </a:prstGeom>
            <a:solidFill>
              <a:srgbClr val="8A79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9" name="Google Shape;1519;p15"/>
            <p:cNvSpPr/>
            <p:nvPr/>
          </p:nvSpPr>
          <p:spPr>
            <a:xfrm>
              <a:off x="4343400" y="5086350"/>
              <a:ext cx="31800" cy="573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0" name="Google Shape;1520;p15"/>
            <p:cNvSpPr/>
            <p:nvPr/>
          </p:nvSpPr>
          <p:spPr>
            <a:xfrm>
              <a:off x="4368800" y="5086350"/>
              <a:ext cx="31800" cy="573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1" name="Google Shape;1521;p15"/>
            <p:cNvSpPr/>
            <p:nvPr/>
          </p:nvSpPr>
          <p:spPr>
            <a:xfrm>
              <a:off x="4394200" y="5086350"/>
              <a:ext cx="31800" cy="57300"/>
            </a:xfrm>
            <a:prstGeom prst="rect">
              <a:avLst/>
            </a:prstGeom>
            <a:solidFill>
              <a:srgbClr val="8A7A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2" name="Google Shape;1522;p15"/>
            <p:cNvSpPr/>
            <p:nvPr/>
          </p:nvSpPr>
          <p:spPr>
            <a:xfrm>
              <a:off x="4419600" y="5086350"/>
              <a:ext cx="31800" cy="573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3" name="Google Shape;1523;p15"/>
            <p:cNvSpPr/>
            <p:nvPr/>
          </p:nvSpPr>
          <p:spPr>
            <a:xfrm>
              <a:off x="4445000" y="5086350"/>
              <a:ext cx="31800" cy="57300"/>
            </a:xfrm>
            <a:prstGeom prst="rect">
              <a:avLst/>
            </a:prstGeom>
            <a:solidFill>
              <a:srgbClr val="8A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4" name="Google Shape;1524;p15"/>
            <p:cNvSpPr/>
            <p:nvPr/>
          </p:nvSpPr>
          <p:spPr>
            <a:xfrm>
              <a:off x="4470400" y="5086350"/>
              <a:ext cx="31800" cy="57300"/>
            </a:xfrm>
            <a:prstGeom prst="rect">
              <a:avLst/>
            </a:prstGeom>
            <a:solidFill>
              <a:srgbClr val="8B7B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5" name="Google Shape;1525;p15"/>
            <p:cNvSpPr/>
            <p:nvPr/>
          </p:nvSpPr>
          <p:spPr>
            <a:xfrm>
              <a:off x="4495800" y="5086350"/>
              <a:ext cx="31800" cy="573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6" name="Google Shape;1526;p15"/>
            <p:cNvSpPr/>
            <p:nvPr/>
          </p:nvSpPr>
          <p:spPr>
            <a:xfrm>
              <a:off x="4521200" y="5086350"/>
              <a:ext cx="31800" cy="573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7" name="Google Shape;1527;p15"/>
            <p:cNvSpPr/>
            <p:nvPr/>
          </p:nvSpPr>
          <p:spPr>
            <a:xfrm>
              <a:off x="4546600" y="5086350"/>
              <a:ext cx="31800" cy="57300"/>
            </a:xfrm>
            <a:prstGeom prst="rect">
              <a:avLst/>
            </a:prstGeom>
            <a:solidFill>
              <a:srgbClr val="8B7C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8" name="Google Shape;1528;p15"/>
            <p:cNvSpPr/>
            <p:nvPr/>
          </p:nvSpPr>
          <p:spPr>
            <a:xfrm>
              <a:off x="4572000" y="5086350"/>
              <a:ext cx="31800" cy="573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9" name="Google Shape;1529;p15"/>
            <p:cNvSpPr/>
            <p:nvPr/>
          </p:nvSpPr>
          <p:spPr>
            <a:xfrm>
              <a:off x="4597400" y="5086350"/>
              <a:ext cx="31800" cy="573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0" name="Google Shape;1530;p15"/>
            <p:cNvSpPr/>
            <p:nvPr/>
          </p:nvSpPr>
          <p:spPr>
            <a:xfrm>
              <a:off x="4622800" y="5086350"/>
              <a:ext cx="31800" cy="57300"/>
            </a:xfrm>
            <a:prstGeom prst="rect">
              <a:avLst/>
            </a:prstGeom>
            <a:solidFill>
              <a:srgbClr val="8B7D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1" name="Google Shape;1531;p15"/>
            <p:cNvSpPr/>
            <p:nvPr/>
          </p:nvSpPr>
          <p:spPr>
            <a:xfrm>
              <a:off x="4648200" y="5086350"/>
              <a:ext cx="31800" cy="57300"/>
            </a:xfrm>
            <a:prstGeom prst="rect">
              <a:avLst/>
            </a:prstGeom>
            <a:solidFill>
              <a:srgbClr val="8B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2" name="Google Shape;1532;p15"/>
            <p:cNvSpPr/>
            <p:nvPr/>
          </p:nvSpPr>
          <p:spPr>
            <a:xfrm>
              <a:off x="4673600" y="5086350"/>
              <a:ext cx="31800" cy="573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3" name="Google Shape;1533;p15"/>
            <p:cNvSpPr/>
            <p:nvPr/>
          </p:nvSpPr>
          <p:spPr>
            <a:xfrm>
              <a:off x="4699000" y="5086350"/>
              <a:ext cx="31800" cy="57300"/>
            </a:xfrm>
            <a:prstGeom prst="rect">
              <a:avLst/>
            </a:prstGeom>
            <a:solidFill>
              <a:srgbClr val="8C7E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4" name="Google Shape;1534;p15"/>
            <p:cNvSpPr/>
            <p:nvPr/>
          </p:nvSpPr>
          <p:spPr>
            <a:xfrm>
              <a:off x="4724400" y="5086350"/>
              <a:ext cx="31800" cy="573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5" name="Google Shape;1535;p15"/>
            <p:cNvSpPr/>
            <p:nvPr/>
          </p:nvSpPr>
          <p:spPr>
            <a:xfrm>
              <a:off x="4749800" y="5086350"/>
              <a:ext cx="31800" cy="573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6" name="Google Shape;1536;p15"/>
            <p:cNvSpPr/>
            <p:nvPr/>
          </p:nvSpPr>
          <p:spPr>
            <a:xfrm>
              <a:off x="4775200" y="5086350"/>
              <a:ext cx="31800" cy="57300"/>
            </a:xfrm>
            <a:prstGeom prst="rect">
              <a:avLst/>
            </a:prstGeom>
            <a:solidFill>
              <a:srgbClr val="8C7F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7" name="Google Shape;1537;p15"/>
            <p:cNvSpPr/>
            <p:nvPr/>
          </p:nvSpPr>
          <p:spPr>
            <a:xfrm>
              <a:off x="4800600" y="5086350"/>
              <a:ext cx="31800" cy="57300"/>
            </a:xfrm>
            <a:prstGeom prst="rect">
              <a:avLst/>
            </a:prstGeom>
            <a:solidFill>
              <a:srgbClr val="8C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8" name="Google Shape;1538;p15"/>
            <p:cNvSpPr/>
            <p:nvPr/>
          </p:nvSpPr>
          <p:spPr>
            <a:xfrm>
              <a:off x="4826000" y="5086350"/>
              <a:ext cx="31800" cy="57300"/>
            </a:xfrm>
            <a:prstGeom prst="rect">
              <a:avLst/>
            </a:prstGeom>
            <a:solidFill>
              <a:srgbClr val="8C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39" name="Google Shape;1539;p15"/>
            <p:cNvSpPr/>
            <p:nvPr/>
          </p:nvSpPr>
          <p:spPr>
            <a:xfrm>
              <a:off x="4851400" y="5086350"/>
              <a:ext cx="31800" cy="57300"/>
            </a:xfrm>
            <a:prstGeom prst="rect">
              <a:avLst/>
            </a:prstGeom>
            <a:solidFill>
              <a:srgbClr val="8D80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0" name="Google Shape;1540;p15"/>
            <p:cNvSpPr/>
            <p:nvPr/>
          </p:nvSpPr>
          <p:spPr>
            <a:xfrm>
              <a:off x="4876800" y="5086350"/>
              <a:ext cx="31800" cy="573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1" name="Google Shape;1541;p15"/>
            <p:cNvSpPr/>
            <p:nvPr/>
          </p:nvSpPr>
          <p:spPr>
            <a:xfrm>
              <a:off x="4902200" y="5086350"/>
              <a:ext cx="31800" cy="573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2" name="Google Shape;1542;p15"/>
            <p:cNvSpPr/>
            <p:nvPr/>
          </p:nvSpPr>
          <p:spPr>
            <a:xfrm>
              <a:off x="4927600" y="5086350"/>
              <a:ext cx="31800" cy="57300"/>
            </a:xfrm>
            <a:prstGeom prst="rect">
              <a:avLst/>
            </a:prstGeom>
            <a:solidFill>
              <a:srgbClr val="8D81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3" name="Google Shape;1543;p15"/>
            <p:cNvSpPr/>
            <p:nvPr/>
          </p:nvSpPr>
          <p:spPr>
            <a:xfrm>
              <a:off x="4953000" y="5086350"/>
              <a:ext cx="31800" cy="573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4" name="Google Shape;1544;p15"/>
            <p:cNvSpPr/>
            <p:nvPr/>
          </p:nvSpPr>
          <p:spPr>
            <a:xfrm>
              <a:off x="4978400" y="5086350"/>
              <a:ext cx="31800" cy="573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5" name="Google Shape;1545;p15"/>
            <p:cNvSpPr/>
            <p:nvPr/>
          </p:nvSpPr>
          <p:spPr>
            <a:xfrm>
              <a:off x="5003800" y="5086350"/>
              <a:ext cx="31800" cy="57300"/>
            </a:xfrm>
            <a:prstGeom prst="rect">
              <a:avLst/>
            </a:prstGeom>
            <a:solidFill>
              <a:srgbClr val="8D82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6" name="Google Shape;1546;p15"/>
            <p:cNvSpPr/>
            <p:nvPr/>
          </p:nvSpPr>
          <p:spPr>
            <a:xfrm>
              <a:off x="5029200" y="5086350"/>
              <a:ext cx="31800" cy="57300"/>
            </a:xfrm>
            <a:prstGeom prst="rect">
              <a:avLst/>
            </a:prstGeom>
            <a:solidFill>
              <a:srgbClr val="8D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7" name="Google Shape;1547;p15"/>
            <p:cNvSpPr/>
            <p:nvPr/>
          </p:nvSpPr>
          <p:spPr>
            <a:xfrm>
              <a:off x="5054600" y="5086350"/>
              <a:ext cx="31800" cy="573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8" name="Google Shape;1548;p15"/>
            <p:cNvSpPr/>
            <p:nvPr/>
          </p:nvSpPr>
          <p:spPr>
            <a:xfrm>
              <a:off x="5080000" y="5086350"/>
              <a:ext cx="31800" cy="57300"/>
            </a:xfrm>
            <a:prstGeom prst="rect">
              <a:avLst/>
            </a:prstGeom>
            <a:solidFill>
              <a:srgbClr val="8E83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9" name="Google Shape;1549;p15"/>
            <p:cNvSpPr/>
            <p:nvPr/>
          </p:nvSpPr>
          <p:spPr>
            <a:xfrm>
              <a:off x="5105400" y="5086350"/>
              <a:ext cx="31800" cy="573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0" name="Google Shape;1550;p15"/>
            <p:cNvSpPr/>
            <p:nvPr/>
          </p:nvSpPr>
          <p:spPr>
            <a:xfrm>
              <a:off x="5130800" y="5086350"/>
              <a:ext cx="31800" cy="573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1" name="Google Shape;1551;p15"/>
            <p:cNvSpPr/>
            <p:nvPr/>
          </p:nvSpPr>
          <p:spPr>
            <a:xfrm>
              <a:off x="5156200" y="5086350"/>
              <a:ext cx="31800" cy="57300"/>
            </a:xfrm>
            <a:prstGeom prst="rect">
              <a:avLst/>
            </a:prstGeom>
            <a:solidFill>
              <a:srgbClr val="8E84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15"/>
            <p:cNvSpPr/>
            <p:nvPr/>
          </p:nvSpPr>
          <p:spPr>
            <a:xfrm>
              <a:off x="5181600" y="5086350"/>
              <a:ext cx="31800" cy="57300"/>
            </a:xfrm>
            <a:prstGeom prst="rect">
              <a:avLst/>
            </a:prstGeom>
            <a:solidFill>
              <a:srgbClr val="8E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3" name="Google Shape;1553;p15"/>
            <p:cNvSpPr/>
            <p:nvPr/>
          </p:nvSpPr>
          <p:spPr>
            <a:xfrm>
              <a:off x="5207000" y="5086350"/>
              <a:ext cx="31800" cy="57300"/>
            </a:xfrm>
            <a:prstGeom prst="rect">
              <a:avLst/>
            </a:prstGeom>
            <a:solidFill>
              <a:srgbClr val="8E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4" name="Google Shape;1554;p15"/>
            <p:cNvSpPr/>
            <p:nvPr/>
          </p:nvSpPr>
          <p:spPr>
            <a:xfrm>
              <a:off x="5232400" y="5086350"/>
              <a:ext cx="31800" cy="57300"/>
            </a:xfrm>
            <a:prstGeom prst="rect">
              <a:avLst/>
            </a:prstGeom>
            <a:solidFill>
              <a:srgbClr val="8F85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5" name="Google Shape;1555;p15"/>
            <p:cNvSpPr/>
            <p:nvPr/>
          </p:nvSpPr>
          <p:spPr>
            <a:xfrm>
              <a:off x="5257800" y="5086350"/>
              <a:ext cx="31800" cy="573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6" name="Google Shape;1556;p15"/>
            <p:cNvSpPr/>
            <p:nvPr/>
          </p:nvSpPr>
          <p:spPr>
            <a:xfrm>
              <a:off x="5283200" y="5086350"/>
              <a:ext cx="31800" cy="573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7" name="Google Shape;1557;p15"/>
            <p:cNvSpPr/>
            <p:nvPr/>
          </p:nvSpPr>
          <p:spPr>
            <a:xfrm>
              <a:off x="5308600" y="5086350"/>
              <a:ext cx="31800" cy="57300"/>
            </a:xfrm>
            <a:prstGeom prst="rect">
              <a:avLst/>
            </a:prstGeom>
            <a:solidFill>
              <a:srgbClr val="8F86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8" name="Google Shape;1558;p15"/>
            <p:cNvSpPr/>
            <p:nvPr/>
          </p:nvSpPr>
          <p:spPr>
            <a:xfrm>
              <a:off x="5334000" y="5086350"/>
              <a:ext cx="31800" cy="573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9" name="Google Shape;1559;p15"/>
            <p:cNvSpPr/>
            <p:nvPr/>
          </p:nvSpPr>
          <p:spPr>
            <a:xfrm>
              <a:off x="5359400" y="5086350"/>
              <a:ext cx="31800" cy="573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0" name="Google Shape;1560;p15"/>
            <p:cNvSpPr/>
            <p:nvPr/>
          </p:nvSpPr>
          <p:spPr>
            <a:xfrm>
              <a:off x="5384800" y="5086350"/>
              <a:ext cx="31800" cy="57300"/>
            </a:xfrm>
            <a:prstGeom prst="rect">
              <a:avLst/>
            </a:prstGeom>
            <a:solidFill>
              <a:srgbClr val="8F8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1" name="Google Shape;1561;p15"/>
            <p:cNvSpPr/>
            <p:nvPr/>
          </p:nvSpPr>
          <p:spPr>
            <a:xfrm>
              <a:off x="5410200" y="5086350"/>
              <a:ext cx="31800" cy="57300"/>
            </a:xfrm>
            <a:prstGeom prst="rect">
              <a:avLst/>
            </a:prstGeom>
            <a:solidFill>
              <a:srgbClr val="8F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2" name="Google Shape;1562;p15"/>
            <p:cNvSpPr/>
            <p:nvPr/>
          </p:nvSpPr>
          <p:spPr>
            <a:xfrm>
              <a:off x="5435600" y="5086350"/>
              <a:ext cx="31800" cy="57300"/>
            </a:xfrm>
            <a:prstGeom prst="rect">
              <a:avLst/>
            </a:prstGeom>
            <a:solidFill>
              <a:srgbClr val="90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3" name="Google Shape;1563;p15"/>
            <p:cNvSpPr/>
            <p:nvPr/>
          </p:nvSpPr>
          <p:spPr>
            <a:xfrm>
              <a:off x="5461000" y="5086350"/>
              <a:ext cx="31800" cy="57300"/>
            </a:xfrm>
            <a:prstGeom prst="rect">
              <a:avLst/>
            </a:prstGeom>
            <a:solidFill>
              <a:srgbClr val="908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4" name="Google Shape;1564;p15"/>
            <p:cNvSpPr/>
            <p:nvPr/>
          </p:nvSpPr>
          <p:spPr>
            <a:xfrm>
              <a:off x="5486400" y="5086350"/>
              <a:ext cx="31800" cy="573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5" name="Google Shape;1565;p15"/>
            <p:cNvSpPr/>
            <p:nvPr/>
          </p:nvSpPr>
          <p:spPr>
            <a:xfrm>
              <a:off x="5511800" y="5086350"/>
              <a:ext cx="31800" cy="573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6" name="Google Shape;1566;p15"/>
            <p:cNvSpPr/>
            <p:nvPr/>
          </p:nvSpPr>
          <p:spPr>
            <a:xfrm>
              <a:off x="5537200" y="5086350"/>
              <a:ext cx="31800" cy="57300"/>
            </a:xfrm>
            <a:prstGeom prst="rect">
              <a:avLst/>
            </a:prstGeom>
            <a:solidFill>
              <a:srgbClr val="908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7" name="Google Shape;1567;p15"/>
            <p:cNvSpPr/>
            <p:nvPr/>
          </p:nvSpPr>
          <p:spPr>
            <a:xfrm>
              <a:off x="5562600" y="5086350"/>
              <a:ext cx="31800" cy="573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8" name="Google Shape;1568;p15"/>
            <p:cNvSpPr/>
            <p:nvPr/>
          </p:nvSpPr>
          <p:spPr>
            <a:xfrm>
              <a:off x="5588000" y="5086350"/>
              <a:ext cx="31800" cy="57300"/>
            </a:xfrm>
            <a:prstGeom prst="rect">
              <a:avLst/>
            </a:prstGeom>
            <a:solidFill>
              <a:srgbClr val="90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9" name="Google Shape;1569;p15"/>
            <p:cNvSpPr/>
            <p:nvPr/>
          </p:nvSpPr>
          <p:spPr>
            <a:xfrm>
              <a:off x="5613400" y="5086350"/>
              <a:ext cx="31800" cy="57300"/>
            </a:xfrm>
            <a:prstGeom prst="rect">
              <a:avLst/>
            </a:prstGeom>
            <a:solidFill>
              <a:srgbClr val="918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0" name="Google Shape;1570;p15"/>
            <p:cNvSpPr/>
            <p:nvPr/>
          </p:nvSpPr>
          <p:spPr>
            <a:xfrm>
              <a:off x="5638800" y="5086350"/>
              <a:ext cx="31800" cy="573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1" name="Google Shape;1571;p15"/>
            <p:cNvSpPr/>
            <p:nvPr/>
          </p:nvSpPr>
          <p:spPr>
            <a:xfrm>
              <a:off x="5664200" y="5086350"/>
              <a:ext cx="31800" cy="573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2" name="Google Shape;1572;p15"/>
            <p:cNvSpPr/>
            <p:nvPr/>
          </p:nvSpPr>
          <p:spPr>
            <a:xfrm>
              <a:off x="5689600" y="5086350"/>
              <a:ext cx="31800" cy="57300"/>
            </a:xfrm>
            <a:prstGeom prst="rect">
              <a:avLst/>
            </a:prstGeom>
            <a:solidFill>
              <a:srgbClr val="918B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3" name="Google Shape;1573;p15"/>
            <p:cNvSpPr/>
            <p:nvPr/>
          </p:nvSpPr>
          <p:spPr>
            <a:xfrm>
              <a:off x="5715000" y="5086350"/>
              <a:ext cx="31800" cy="573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4" name="Google Shape;1574;p15"/>
            <p:cNvSpPr/>
            <p:nvPr/>
          </p:nvSpPr>
          <p:spPr>
            <a:xfrm>
              <a:off x="5740400" y="5086350"/>
              <a:ext cx="31800" cy="573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5" name="Google Shape;1575;p15"/>
            <p:cNvSpPr/>
            <p:nvPr/>
          </p:nvSpPr>
          <p:spPr>
            <a:xfrm>
              <a:off x="5765800" y="5086350"/>
              <a:ext cx="31800" cy="57300"/>
            </a:xfrm>
            <a:prstGeom prst="rect">
              <a:avLst/>
            </a:prstGeom>
            <a:solidFill>
              <a:srgbClr val="918C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6" name="Google Shape;1576;p15"/>
            <p:cNvSpPr/>
            <p:nvPr/>
          </p:nvSpPr>
          <p:spPr>
            <a:xfrm>
              <a:off x="5791200" y="5086350"/>
              <a:ext cx="31800" cy="57300"/>
            </a:xfrm>
            <a:prstGeom prst="rect">
              <a:avLst/>
            </a:prstGeom>
            <a:solidFill>
              <a:srgbClr val="91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7" name="Google Shape;1577;p15"/>
            <p:cNvSpPr/>
            <p:nvPr/>
          </p:nvSpPr>
          <p:spPr>
            <a:xfrm>
              <a:off x="5816600" y="5086350"/>
              <a:ext cx="31800" cy="573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8" name="Google Shape;1578;p15"/>
            <p:cNvSpPr/>
            <p:nvPr/>
          </p:nvSpPr>
          <p:spPr>
            <a:xfrm>
              <a:off x="5842000" y="5086350"/>
              <a:ext cx="31800" cy="57300"/>
            </a:xfrm>
            <a:prstGeom prst="rect">
              <a:avLst/>
            </a:prstGeom>
            <a:solidFill>
              <a:srgbClr val="928D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9" name="Google Shape;1579;p15"/>
            <p:cNvSpPr/>
            <p:nvPr/>
          </p:nvSpPr>
          <p:spPr>
            <a:xfrm>
              <a:off x="5867400" y="5086350"/>
              <a:ext cx="31800" cy="573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0" name="Google Shape;1580;p15"/>
            <p:cNvSpPr/>
            <p:nvPr/>
          </p:nvSpPr>
          <p:spPr>
            <a:xfrm>
              <a:off x="5892800" y="5086350"/>
              <a:ext cx="31800" cy="573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1" name="Google Shape;1581;p15"/>
            <p:cNvSpPr/>
            <p:nvPr/>
          </p:nvSpPr>
          <p:spPr>
            <a:xfrm>
              <a:off x="5918200" y="5086350"/>
              <a:ext cx="31800" cy="57300"/>
            </a:xfrm>
            <a:prstGeom prst="rect">
              <a:avLst/>
            </a:prstGeom>
            <a:solidFill>
              <a:srgbClr val="928E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2" name="Google Shape;1582;p15"/>
            <p:cNvSpPr/>
            <p:nvPr/>
          </p:nvSpPr>
          <p:spPr>
            <a:xfrm>
              <a:off x="5943600" y="5086350"/>
              <a:ext cx="31800" cy="57300"/>
            </a:xfrm>
            <a:prstGeom prst="rect">
              <a:avLst/>
            </a:prstGeom>
            <a:solidFill>
              <a:srgbClr val="92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3" name="Google Shape;1583;p15"/>
            <p:cNvSpPr/>
            <p:nvPr/>
          </p:nvSpPr>
          <p:spPr>
            <a:xfrm>
              <a:off x="5969000" y="5086350"/>
              <a:ext cx="31800" cy="57300"/>
            </a:xfrm>
            <a:prstGeom prst="rect">
              <a:avLst/>
            </a:prstGeom>
            <a:solidFill>
              <a:srgbClr val="92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4" name="Google Shape;1584;p15"/>
            <p:cNvSpPr/>
            <p:nvPr/>
          </p:nvSpPr>
          <p:spPr>
            <a:xfrm>
              <a:off x="5994400" y="5086350"/>
              <a:ext cx="31800" cy="57300"/>
            </a:xfrm>
            <a:prstGeom prst="rect">
              <a:avLst/>
            </a:prstGeom>
            <a:solidFill>
              <a:srgbClr val="938F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5" name="Google Shape;1585;p15"/>
            <p:cNvSpPr/>
            <p:nvPr/>
          </p:nvSpPr>
          <p:spPr>
            <a:xfrm>
              <a:off x="6019800" y="5086350"/>
              <a:ext cx="31800" cy="573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6" name="Google Shape;1586;p15"/>
            <p:cNvSpPr/>
            <p:nvPr/>
          </p:nvSpPr>
          <p:spPr>
            <a:xfrm>
              <a:off x="6045200" y="5086350"/>
              <a:ext cx="31800" cy="573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7" name="Google Shape;1587;p15"/>
            <p:cNvSpPr/>
            <p:nvPr/>
          </p:nvSpPr>
          <p:spPr>
            <a:xfrm>
              <a:off x="6070600" y="5086350"/>
              <a:ext cx="31800" cy="57300"/>
            </a:xfrm>
            <a:prstGeom prst="rect">
              <a:avLst/>
            </a:prstGeom>
            <a:solidFill>
              <a:srgbClr val="9390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8" name="Google Shape;1588;p15"/>
            <p:cNvSpPr/>
            <p:nvPr/>
          </p:nvSpPr>
          <p:spPr>
            <a:xfrm>
              <a:off x="6096000" y="5086350"/>
              <a:ext cx="31800" cy="573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9" name="Google Shape;1589;p15"/>
            <p:cNvSpPr/>
            <p:nvPr/>
          </p:nvSpPr>
          <p:spPr>
            <a:xfrm>
              <a:off x="6121400" y="5086350"/>
              <a:ext cx="31800" cy="573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0" name="Google Shape;1590;p15"/>
            <p:cNvSpPr/>
            <p:nvPr/>
          </p:nvSpPr>
          <p:spPr>
            <a:xfrm>
              <a:off x="6146800" y="5086350"/>
              <a:ext cx="31800" cy="57300"/>
            </a:xfrm>
            <a:prstGeom prst="rect">
              <a:avLst/>
            </a:prstGeom>
            <a:solidFill>
              <a:srgbClr val="9391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1" name="Google Shape;1591;p15"/>
            <p:cNvSpPr/>
            <p:nvPr/>
          </p:nvSpPr>
          <p:spPr>
            <a:xfrm>
              <a:off x="6172200" y="5086350"/>
              <a:ext cx="31800" cy="57300"/>
            </a:xfrm>
            <a:prstGeom prst="rect">
              <a:avLst/>
            </a:prstGeom>
            <a:solidFill>
              <a:srgbClr val="93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2" name="Google Shape;1592;p15"/>
            <p:cNvSpPr/>
            <p:nvPr/>
          </p:nvSpPr>
          <p:spPr>
            <a:xfrm>
              <a:off x="6197600" y="5086350"/>
              <a:ext cx="31800" cy="573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3" name="Google Shape;1593;p15"/>
            <p:cNvSpPr/>
            <p:nvPr/>
          </p:nvSpPr>
          <p:spPr>
            <a:xfrm>
              <a:off x="6223000" y="5086350"/>
              <a:ext cx="31800" cy="57300"/>
            </a:xfrm>
            <a:prstGeom prst="rect">
              <a:avLst/>
            </a:prstGeom>
            <a:solidFill>
              <a:srgbClr val="9492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4" name="Google Shape;1594;p15"/>
            <p:cNvSpPr/>
            <p:nvPr/>
          </p:nvSpPr>
          <p:spPr>
            <a:xfrm>
              <a:off x="6248400" y="5086350"/>
              <a:ext cx="31800" cy="573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5" name="Google Shape;1595;p15"/>
            <p:cNvSpPr/>
            <p:nvPr/>
          </p:nvSpPr>
          <p:spPr>
            <a:xfrm>
              <a:off x="6273800" y="5086350"/>
              <a:ext cx="31800" cy="573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6" name="Google Shape;1596;p15"/>
            <p:cNvSpPr/>
            <p:nvPr/>
          </p:nvSpPr>
          <p:spPr>
            <a:xfrm>
              <a:off x="6299200" y="5086350"/>
              <a:ext cx="31800" cy="57300"/>
            </a:xfrm>
            <a:prstGeom prst="rect">
              <a:avLst/>
            </a:prstGeom>
            <a:solidFill>
              <a:srgbClr val="9493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7" name="Google Shape;1597;p15"/>
            <p:cNvSpPr/>
            <p:nvPr/>
          </p:nvSpPr>
          <p:spPr>
            <a:xfrm>
              <a:off x="6324600" y="5086350"/>
              <a:ext cx="31800" cy="57300"/>
            </a:xfrm>
            <a:prstGeom prst="rect">
              <a:avLst/>
            </a:prstGeom>
            <a:solidFill>
              <a:srgbClr val="94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8" name="Google Shape;1598;p15"/>
            <p:cNvSpPr/>
            <p:nvPr/>
          </p:nvSpPr>
          <p:spPr>
            <a:xfrm>
              <a:off x="6350000" y="5086350"/>
              <a:ext cx="31800" cy="57300"/>
            </a:xfrm>
            <a:prstGeom prst="rect">
              <a:avLst/>
            </a:prstGeom>
            <a:solidFill>
              <a:srgbClr val="94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9" name="Google Shape;1599;p15"/>
            <p:cNvSpPr/>
            <p:nvPr/>
          </p:nvSpPr>
          <p:spPr>
            <a:xfrm>
              <a:off x="6375400" y="5086350"/>
              <a:ext cx="31800" cy="57300"/>
            </a:xfrm>
            <a:prstGeom prst="rect">
              <a:avLst/>
            </a:prstGeom>
            <a:solidFill>
              <a:srgbClr val="9594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0" name="Google Shape;1600;p15"/>
            <p:cNvSpPr/>
            <p:nvPr/>
          </p:nvSpPr>
          <p:spPr>
            <a:xfrm>
              <a:off x="6400800" y="5086350"/>
              <a:ext cx="31800" cy="573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1" name="Google Shape;1601;p15"/>
            <p:cNvSpPr/>
            <p:nvPr/>
          </p:nvSpPr>
          <p:spPr>
            <a:xfrm>
              <a:off x="6426200" y="5086350"/>
              <a:ext cx="31800" cy="573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2" name="Google Shape;1602;p15"/>
            <p:cNvSpPr/>
            <p:nvPr/>
          </p:nvSpPr>
          <p:spPr>
            <a:xfrm>
              <a:off x="6451600" y="5086350"/>
              <a:ext cx="31800" cy="57300"/>
            </a:xfrm>
            <a:prstGeom prst="rect">
              <a:avLst/>
            </a:prstGeom>
            <a:solidFill>
              <a:srgbClr val="9595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3" name="Google Shape;1603;p15"/>
            <p:cNvSpPr/>
            <p:nvPr/>
          </p:nvSpPr>
          <p:spPr>
            <a:xfrm>
              <a:off x="6477000" y="5086350"/>
              <a:ext cx="31800" cy="573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4" name="Google Shape;1604;p15"/>
            <p:cNvSpPr/>
            <p:nvPr/>
          </p:nvSpPr>
          <p:spPr>
            <a:xfrm>
              <a:off x="6502400" y="5086350"/>
              <a:ext cx="31800" cy="573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5" name="Google Shape;1605;p15"/>
            <p:cNvSpPr/>
            <p:nvPr/>
          </p:nvSpPr>
          <p:spPr>
            <a:xfrm>
              <a:off x="6527800" y="5086350"/>
              <a:ext cx="31800" cy="57300"/>
            </a:xfrm>
            <a:prstGeom prst="rect">
              <a:avLst/>
            </a:prstGeom>
            <a:solidFill>
              <a:srgbClr val="9596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6" name="Google Shape;1606;p15"/>
            <p:cNvSpPr/>
            <p:nvPr/>
          </p:nvSpPr>
          <p:spPr>
            <a:xfrm>
              <a:off x="6553200" y="5086350"/>
              <a:ext cx="31800" cy="57300"/>
            </a:xfrm>
            <a:prstGeom prst="rect">
              <a:avLst/>
            </a:prstGeom>
            <a:solidFill>
              <a:srgbClr val="95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7" name="Google Shape;1607;p15"/>
            <p:cNvSpPr/>
            <p:nvPr/>
          </p:nvSpPr>
          <p:spPr>
            <a:xfrm>
              <a:off x="6578600" y="5086350"/>
              <a:ext cx="31800" cy="573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8" name="Google Shape;1608;p15"/>
            <p:cNvSpPr/>
            <p:nvPr/>
          </p:nvSpPr>
          <p:spPr>
            <a:xfrm>
              <a:off x="6604000" y="5086350"/>
              <a:ext cx="31800" cy="57300"/>
            </a:xfrm>
            <a:prstGeom prst="rect">
              <a:avLst/>
            </a:prstGeom>
            <a:solidFill>
              <a:srgbClr val="9697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9" name="Google Shape;1609;p15"/>
            <p:cNvSpPr/>
            <p:nvPr/>
          </p:nvSpPr>
          <p:spPr>
            <a:xfrm>
              <a:off x="6629400" y="5086350"/>
              <a:ext cx="31800" cy="573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0" name="Google Shape;1610;p15"/>
            <p:cNvSpPr/>
            <p:nvPr/>
          </p:nvSpPr>
          <p:spPr>
            <a:xfrm>
              <a:off x="6654800" y="5086350"/>
              <a:ext cx="31800" cy="573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1" name="Google Shape;1611;p15"/>
            <p:cNvSpPr/>
            <p:nvPr/>
          </p:nvSpPr>
          <p:spPr>
            <a:xfrm>
              <a:off x="6680200" y="5086350"/>
              <a:ext cx="31800" cy="57300"/>
            </a:xfrm>
            <a:prstGeom prst="rect">
              <a:avLst/>
            </a:prstGeom>
            <a:solidFill>
              <a:srgbClr val="9698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2" name="Google Shape;1612;p15"/>
            <p:cNvSpPr/>
            <p:nvPr/>
          </p:nvSpPr>
          <p:spPr>
            <a:xfrm>
              <a:off x="6705600" y="5086350"/>
              <a:ext cx="31800" cy="57300"/>
            </a:xfrm>
            <a:prstGeom prst="rect">
              <a:avLst/>
            </a:prstGeom>
            <a:solidFill>
              <a:srgbClr val="96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3" name="Google Shape;1613;p15"/>
            <p:cNvSpPr/>
            <p:nvPr/>
          </p:nvSpPr>
          <p:spPr>
            <a:xfrm>
              <a:off x="6731000" y="5086350"/>
              <a:ext cx="31800" cy="57300"/>
            </a:xfrm>
            <a:prstGeom prst="rect">
              <a:avLst/>
            </a:prstGeom>
            <a:solidFill>
              <a:srgbClr val="96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4" name="Google Shape;1614;p15"/>
            <p:cNvSpPr/>
            <p:nvPr/>
          </p:nvSpPr>
          <p:spPr>
            <a:xfrm>
              <a:off x="6756400" y="5086350"/>
              <a:ext cx="31800" cy="57300"/>
            </a:xfrm>
            <a:prstGeom prst="rect">
              <a:avLst/>
            </a:prstGeom>
            <a:solidFill>
              <a:srgbClr val="9799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5" name="Google Shape;1615;p15"/>
            <p:cNvSpPr/>
            <p:nvPr/>
          </p:nvSpPr>
          <p:spPr>
            <a:xfrm>
              <a:off x="6781800" y="5086350"/>
              <a:ext cx="31800" cy="573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6" name="Google Shape;1616;p15"/>
            <p:cNvSpPr/>
            <p:nvPr/>
          </p:nvSpPr>
          <p:spPr>
            <a:xfrm>
              <a:off x="6807200" y="5086350"/>
              <a:ext cx="31800" cy="573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7" name="Google Shape;1617;p15"/>
            <p:cNvSpPr/>
            <p:nvPr/>
          </p:nvSpPr>
          <p:spPr>
            <a:xfrm>
              <a:off x="6832600" y="5086350"/>
              <a:ext cx="31800" cy="57300"/>
            </a:xfrm>
            <a:prstGeom prst="rect">
              <a:avLst/>
            </a:prstGeom>
            <a:solidFill>
              <a:srgbClr val="979AF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8" name="Google Shape;1618;p15"/>
            <p:cNvSpPr/>
            <p:nvPr/>
          </p:nvSpPr>
          <p:spPr>
            <a:xfrm>
              <a:off x="6858000" y="5086350"/>
              <a:ext cx="31800" cy="57300"/>
            </a:xfrm>
            <a:prstGeom prst="rect">
              <a:avLst/>
            </a:prstGeom>
            <a:solidFill>
              <a:srgbClr val="979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9" name="Google Shape;1619;p15"/>
            <p:cNvSpPr/>
            <p:nvPr/>
          </p:nvSpPr>
          <p:spPr>
            <a:xfrm>
              <a:off x="6883400" y="5086350"/>
              <a:ext cx="31800" cy="573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0" name="Google Shape;1620;p15"/>
            <p:cNvSpPr/>
            <p:nvPr/>
          </p:nvSpPr>
          <p:spPr>
            <a:xfrm>
              <a:off x="6908800" y="5086350"/>
              <a:ext cx="31800" cy="57300"/>
            </a:xfrm>
            <a:prstGeom prst="rect">
              <a:avLst/>
            </a:prstGeom>
            <a:solidFill>
              <a:srgbClr val="97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1" name="Google Shape;1621;p15"/>
            <p:cNvSpPr/>
            <p:nvPr/>
          </p:nvSpPr>
          <p:spPr>
            <a:xfrm>
              <a:off x="6934200" y="5086350"/>
              <a:ext cx="31800" cy="57300"/>
            </a:xfrm>
            <a:prstGeom prst="rect">
              <a:avLst/>
            </a:prstGeom>
            <a:solidFill>
              <a:srgbClr val="989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2" name="Google Shape;1622;p15"/>
            <p:cNvSpPr/>
            <p:nvPr/>
          </p:nvSpPr>
          <p:spPr>
            <a:xfrm>
              <a:off x="6959600" y="5086350"/>
              <a:ext cx="31800" cy="573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3" name="Google Shape;1623;p15"/>
            <p:cNvSpPr/>
            <p:nvPr/>
          </p:nvSpPr>
          <p:spPr>
            <a:xfrm>
              <a:off x="6985000" y="5086350"/>
              <a:ext cx="31800" cy="573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4" name="Google Shape;1624;p15"/>
            <p:cNvSpPr/>
            <p:nvPr/>
          </p:nvSpPr>
          <p:spPr>
            <a:xfrm>
              <a:off x="7010400" y="5086350"/>
              <a:ext cx="31800" cy="57300"/>
            </a:xfrm>
            <a:prstGeom prst="rect">
              <a:avLst/>
            </a:prstGeom>
            <a:solidFill>
              <a:srgbClr val="989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5" name="Google Shape;1625;p15"/>
            <p:cNvSpPr/>
            <p:nvPr/>
          </p:nvSpPr>
          <p:spPr>
            <a:xfrm>
              <a:off x="7035800" y="5086350"/>
              <a:ext cx="31800" cy="573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6" name="Google Shape;1626;p15"/>
            <p:cNvSpPr/>
            <p:nvPr/>
          </p:nvSpPr>
          <p:spPr>
            <a:xfrm>
              <a:off x="7061200" y="5086350"/>
              <a:ext cx="31800" cy="573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7" name="Google Shape;1627;p15"/>
            <p:cNvSpPr/>
            <p:nvPr/>
          </p:nvSpPr>
          <p:spPr>
            <a:xfrm>
              <a:off x="7086600" y="5086350"/>
              <a:ext cx="31800" cy="57300"/>
            </a:xfrm>
            <a:prstGeom prst="rect">
              <a:avLst/>
            </a:prstGeom>
            <a:solidFill>
              <a:srgbClr val="989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8" name="Google Shape;1628;p15"/>
            <p:cNvSpPr/>
            <p:nvPr/>
          </p:nvSpPr>
          <p:spPr>
            <a:xfrm>
              <a:off x="7112000" y="5086350"/>
              <a:ext cx="31800" cy="57300"/>
            </a:xfrm>
            <a:prstGeom prst="rect">
              <a:avLst/>
            </a:prstGeom>
            <a:solidFill>
              <a:srgbClr val="98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29" name="Google Shape;1629;p15"/>
            <p:cNvSpPr/>
            <p:nvPr/>
          </p:nvSpPr>
          <p:spPr>
            <a:xfrm>
              <a:off x="7137400" y="5086350"/>
              <a:ext cx="31800" cy="57300"/>
            </a:xfrm>
            <a:prstGeom prst="rect">
              <a:avLst/>
            </a:prstGeom>
            <a:solidFill>
              <a:srgbClr val="99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0" name="Google Shape;1630;p15"/>
            <p:cNvSpPr/>
            <p:nvPr/>
          </p:nvSpPr>
          <p:spPr>
            <a:xfrm>
              <a:off x="7162800" y="5086350"/>
              <a:ext cx="31800" cy="57300"/>
            </a:xfrm>
            <a:prstGeom prst="rect">
              <a:avLst/>
            </a:prstGeom>
            <a:solidFill>
              <a:srgbClr val="999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1" name="Google Shape;1631;p15"/>
            <p:cNvSpPr/>
            <p:nvPr/>
          </p:nvSpPr>
          <p:spPr>
            <a:xfrm>
              <a:off x="7188200" y="5086350"/>
              <a:ext cx="31800" cy="573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2" name="Google Shape;1632;p15"/>
            <p:cNvSpPr/>
            <p:nvPr/>
          </p:nvSpPr>
          <p:spPr>
            <a:xfrm>
              <a:off x="7213600" y="5086350"/>
              <a:ext cx="31800" cy="573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3" name="Google Shape;1633;p15"/>
            <p:cNvSpPr/>
            <p:nvPr/>
          </p:nvSpPr>
          <p:spPr>
            <a:xfrm>
              <a:off x="7239000" y="5086350"/>
              <a:ext cx="31800" cy="57300"/>
            </a:xfrm>
            <a:prstGeom prst="rect">
              <a:avLst/>
            </a:prstGeom>
            <a:solidFill>
              <a:srgbClr val="999F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4" name="Google Shape;1634;p15"/>
            <p:cNvSpPr/>
            <p:nvPr/>
          </p:nvSpPr>
          <p:spPr>
            <a:xfrm>
              <a:off x="7264400" y="5086350"/>
              <a:ext cx="31800" cy="57300"/>
            </a:xfrm>
            <a:prstGeom prst="rect">
              <a:avLst/>
            </a:prstGeom>
            <a:solidFill>
              <a:srgbClr val="99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5" name="Google Shape;1635;p15"/>
            <p:cNvSpPr/>
            <p:nvPr/>
          </p:nvSpPr>
          <p:spPr>
            <a:xfrm>
              <a:off x="7289800" y="5086350"/>
              <a:ext cx="31800" cy="57300"/>
            </a:xfrm>
            <a:prstGeom prst="rect">
              <a:avLst/>
            </a:prstGeom>
            <a:solidFill>
              <a:srgbClr val="99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6" name="Google Shape;1636;p15"/>
            <p:cNvSpPr/>
            <p:nvPr/>
          </p:nvSpPr>
          <p:spPr>
            <a:xfrm>
              <a:off x="7315200" y="5086350"/>
              <a:ext cx="31800" cy="57300"/>
            </a:xfrm>
            <a:prstGeom prst="rect">
              <a:avLst/>
            </a:prstGeom>
            <a:solidFill>
              <a:srgbClr val="9AA0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7" name="Google Shape;1637;p15"/>
            <p:cNvSpPr/>
            <p:nvPr/>
          </p:nvSpPr>
          <p:spPr>
            <a:xfrm>
              <a:off x="7340600" y="5086350"/>
              <a:ext cx="31800" cy="573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8" name="Google Shape;1638;p15"/>
            <p:cNvSpPr/>
            <p:nvPr/>
          </p:nvSpPr>
          <p:spPr>
            <a:xfrm>
              <a:off x="7366000" y="5086350"/>
              <a:ext cx="31800" cy="573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9" name="Google Shape;1639;p15"/>
            <p:cNvSpPr/>
            <p:nvPr/>
          </p:nvSpPr>
          <p:spPr>
            <a:xfrm>
              <a:off x="7391400" y="5086350"/>
              <a:ext cx="31800" cy="57300"/>
            </a:xfrm>
            <a:prstGeom prst="rect">
              <a:avLst/>
            </a:prstGeom>
            <a:solidFill>
              <a:srgbClr val="9AA1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0" name="Google Shape;1640;p15"/>
            <p:cNvSpPr/>
            <p:nvPr/>
          </p:nvSpPr>
          <p:spPr>
            <a:xfrm>
              <a:off x="7416800" y="5086350"/>
              <a:ext cx="31800" cy="573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1" name="Google Shape;1641;p15"/>
            <p:cNvSpPr/>
            <p:nvPr/>
          </p:nvSpPr>
          <p:spPr>
            <a:xfrm>
              <a:off x="7442200" y="5086350"/>
              <a:ext cx="31800" cy="573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2" name="Google Shape;1642;p15"/>
            <p:cNvSpPr/>
            <p:nvPr/>
          </p:nvSpPr>
          <p:spPr>
            <a:xfrm>
              <a:off x="7467600" y="5086350"/>
              <a:ext cx="31800" cy="57300"/>
            </a:xfrm>
            <a:prstGeom prst="rect">
              <a:avLst/>
            </a:prstGeom>
            <a:solidFill>
              <a:srgbClr val="9AA2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3" name="Google Shape;1643;p15"/>
            <p:cNvSpPr/>
            <p:nvPr/>
          </p:nvSpPr>
          <p:spPr>
            <a:xfrm>
              <a:off x="7493000" y="5086350"/>
              <a:ext cx="31800" cy="57300"/>
            </a:xfrm>
            <a:prstGeom prst="rect">
              <a:avLst/>
            </a:prstGeom>
            <a:solidFill>
              <a:srgbClr val="9A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4" name="Google Shape;1644;p15"/>
            <p:cNvSpPr/>
            <p:nvPr/>
          </p:nvSpPr>
          <p:spPr>
            <a:xfrm>
              <a:off x="7518400" y="5086350"/>
              <a:ext cx="31800" cy="57300"/>
            </a:xfrm>
            <a:prstGeom prst="rect">
              <a:avLst/>
            </a:prstGeom>
            <a:solidFill>
              <a:srgbClr val="9B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5" name="Google Shape;1645;p15"/>
            <p:cNvSpPr/>
            <p:nvPr/>
          </p:nvSpPr>
          <p:spPr>
            <a:xfrm>
              <a:off x="7543800" y="5086350"/>
              <a:ext cx="31800" cy="57300"/>
            </a:xfrm>
            <a:prstGeom prst="rect">
              <a:avLst/>
            </a:prstGeom>
            <a:solidFill>
              <a:srgbClr val="9BA3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6" name="Google Shape;1646;p15"/>
            <p:cNvSpPr/>
            <p:nvPr/>
          </p:nvSpPr>
          <p:spPr>
            <a:xfrm>
              <a:off x="7569200" y="5086350"/>
              <a:ext cx="31800" cy="573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7" name="Google Shape;1647;p15"/>
            <p:cNvSpPr/>
            <p:nvPr/>
          </p:nvSpPr>
          <p:spPr>
            <a:xfrm>
              <a:off x="7594600" y="5086350"/>
              <a:ext cx="31800" cy="573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8" name="Google Shape;1648;p15"/>
            <p:cNvSpPr/>
            <p:nvPr/>
          </p:nvSpPr>
          <p:spPr>
            <a:xfrm>
              <a:off x="7620000" y="5086350"/>
              <a:ext cx="31800" cy="57300"/>
            </a:xfrm>
            <a:prstGeom prst="rect">
              <a:avLst/>
            </a:prstGeom>
            <a:solidFill>
              <a:srgbClr val="9BA4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9" name="Google Shape;1649;p15"/>
            <p:cNvSpPr/>
            <p:nvPr/>
          </p:nvSpPr>
          <p:spPr>
            <a:xfrm>
              <a:off x="7645400" y="5086350"/>
              <a:ext cx="31800" cy="573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0" name="Google Shape;1650;p15"/>
            <p:cNvSpPr/>
            <p:nvPr/>
          </p:nvSpPr>
          <p:spPr>
            <a:xfrm>
              <a:off x="7670800" y="5086350"/>
              <a:ext cx="31800" cy="57300"/>
            </a:xfrm>
            <a:prstGeom prst="rect">
              <a:avLst/>
            </a:prstGeom>
            <a:solidFill>
              <a:srgbClr val="9B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1" name="Google Shape;1651;p15"/>
            <p:cNvSpPr/>
            <p:nvPr/>
          </p:nvSpPr>
          <p:spPr>
            <a:xfrm>
              <a:off x="7696200" y="5086350"/>
              <a:ext cx="31800" cy="57300"/>
            </a:xfrm>
            <a:prstGeom prst="rect">
              <a:avLst/>
            </a:prstGeom>
            <a:solidFill>
              <a:srgbClr val="9CA5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2" name="Google Shape;1652;p15"/>
            <p:cNvSpPr/>
            <p:nvPr/>
          </p:nvSpPr>
          <p:spPr>
            <a:xfrm>
              <a:off x="7721600" y="5086350"/>
              <a:ext cx="31800" cy="573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3" name="Google Shape;1653;p15"/>
            <p:cNvSpPr/>
            <p:nvPr/>
          </p:nvSpPr>
          <p:spPr>
            <a:xfrm>
              <a:off x="7747000" y="5086350"/>
              <a:ext cx="31800" cy="573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4" name="Google Shape;1654;p15"/>
            <p:cNvSpPr/>
            <p:nvPr/>
          </p:nvSpPr>
          <p:spPr>
            <a:xfrm>
              <a:off x="7772400" y="5086350"/>
              <a:ext cx="31800" cy="57300"/>
            </a:xfrm>
            <a:prstGeom prst="rect">
              <a:avLst/>
            </a:prstGeom>
            <a:solidFill>
              <a:srgbClr val="9CA6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5" name="Google Shape;1655;p15"/>
            <p:cNvSpPr/>
            <p:nvPr/>
          </p:nvSpPr>
          <p:spPr>
            <a:xfrm>
              <a:off x="7797800" y="5086350"/>
              <a:ext cx="31800" cy="573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6" name="Google Shape;1656;p15"/>
            <p:cNvSpPr/>
            <p:nvPr/>
          </p:nvSpPr>
          <p:spPr>
            <a:xfrm>
              <a:off x="7823200" y="5086350"/>
              <a:ext cx="31800" cy="573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7" name="Google Shape;1657;p15"/>
            <p:cNvSpPr/>
            <p:nvPr/>
          </p:nvSpPr>
          <p:spPr>
            <a:xfrm>
              <a:off x="7848600" y="5086350"/>
              <a:ext cx="31800" cy="57300"/>
            </a:xfrm>
            <a:prstGeom prst="rect">
              <a:avLst/>
            </a:prstGeom>
            <a:solidFill>
              <a:srgbClr val="9CA7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8" name="Google Shape;1658;p15"/>
            <p:cNvSpPr/>
            <p:nvPr/>
          </p:nvSpPr>
          <p:spPr>
            <a:xfrm>
              <a:off x="7874000" y="5086350"/>
              <a:ext cx="31800" cy="57300"/>
            </a:xfrm>
            <a:prstGeom prst="rect">
              <a:avLst/>
            </a:prstGeom>
            <a:solidFill>
              <a:srgbClr val="9C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59" name="Google Shape;1659;p15"/>
            <p:cNvSpPr/>
            <p:nvPr/>
          </p:nvSpPr>
          <p:spPr>
            <a:xfrm>
              <a:off x="7899400" y="5086350"/>
              <a:ext cx="31800" cy="57300"/>
            </a:xfrm>
            <a:prstGeom prst="rect">
              <a:avLst/>
            </a:prstGeom>
            <a:solidFill>
              <a:srgbClr val="9D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0" name="Google Shape;1660;p15"/>
            <p:cNvSpPr/>
            <p:nvPr/>
          </p:nvSpPr>
          <p:spPr>
            <a:xfrm>
              <a:off x="7924800" y="5086350"/>
              <a:ext cx="31800" cy="57300"/>
            </a:xfrm>
            <a:prstGeom prst="rect">
              <a:avLst/>
            </a:prstGeom>
            <a:solidFill>
              <a:srgbClr val="9DA8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1" name="Google Shape;1661;p15"/>
            <p:cNvSpPr/>
            <p:nvPr/>
          </p:nvSpPr>
          <p:spPr>
            <a:xfrm>
              <a:off x="7950200" y="5086350"/>
              <a:ext cx="31800" cy="573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2" name="Google Shape;1662;p15"/>
            <p:cNvSpPr/>
            <p:nvPr/>
          </p:nvSpPr>
          <p:spPr>
            <a:xfrm>
              <a:off x="7975600" y="5086350"/>
              <a:ext cx="31800" cy="573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3" name="Google Shape;1663;p15"/>
            <p:cNvSpPr/>
            <p:nvPr/>
          </p:nvSpPr>
          <p:spPr>
            <a:xfrm>
              <a:off x="8001000" y="5086350"/>
              <a:ext cx="31800" cy="57300"/>
            </a:xfrm>
            <a:prstGeom prst="rect">
              <a:avLst/>
            </a:prstGeom>
            <a:solidFill>
              <a:srgbClr val="9DA9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4" name="Google Shape;1664;p15"/>
            <p:cNvSpPr/>
            <p:nvPr/>
          </p:nvSpPr>
          <p:spPr>
            <a:xfrm>
              <a:off x="8026400" y="5086350"/>
              <a:ext cx="31800" cy="573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5" name="Google Shape;1665;p15"/>
            <p:cNvSpPr/>
            <p:nvPr/>
          </p:nvSpPr>
          <p:spPr>
            <a:xfrm>
              <a:off x="8051800" y="5086350"/>
              <a:ext cx="31800" cy="57300"/>
            </a:xfrm>
            <a:prstGeom prst="rect">
              <a:avLst/>
            </a:prstGeom>
            <a:solidFill>
              <a:srgbClr val="9D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6" name="Google Shape;1666;p15"/>
            <p:cNvSpPr/>
            <p:nvPr/>
          </p:nvSpPr>
          <p:spPr>
            <a:xfrm>
              <a:off x="8077200" y="5086350"/>
              <a:ext cx="31800" cy="57300"/>
            </a:xfrm>
            <a:prstGeom prst="rect">
              <a:avLst/>
            </a:prstGeom>
            <a:solidFill>
              <a:srgbClr val="9EAA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7" name="Google Shape;1667;p15"/>
            <p:cNvSpPr/>
            <p:nvPr/>
          </p:nvSpPr>
          <p:spPr>
            <a:xfrm>
              <a:off x="8102600" y="5086350"/>
              <a:ext cx="31800" cy="573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8" name="Google Shape;1668;p15"/>
            <p:cNvSpPr/>
            <p:nvPr/>
          </p:nvSpPr>
          <p:spPr>
            <a:xfrm>
              <a:off x="8128000" y="5086350"/>
              <a:ext cx="31800" cy="573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69" name="Google Shape;1669;p15"/>
            <p:cNvSpPr/>
            <p:nvPr/>
          </p:nvSpPr>
          <p:spPr>
            <a:xfrm>
              <a:off x="8153400" y="5086350"/>
              <a:ext cx="31800" cy="57300"/>
            </a:xfrm>
            <a:prstGeom prst="rect">
              <a:avLst/>
            </a:prstGeom>
            <a:solidFill>
              <a:srgbClr val="9EAB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0" name="Google Shape;1670;p15"/>
            <p:cNvSpPr/>
            <p:nvPr/>
          </p:nvSpPr>
          <p:spPr>
            <a:xfrm>
              <a:off x="8178800" y="5086350"/>
              <a:ext cx="31800" cy="573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1" name="Google Shape;1671;p15"/>
            <p:cNvSpPr/>
            <p:nvPr/>
          </p:nvSpPr>
          <p:spPr>
            <a:xfrm>
              <a:off x="8204200" y="5086350"/>
              <a:ext cx="31800" cy="573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2" name="Google Shape;1672;p15"/>
            <p:cNvSpPr/>
            <p:nvPr/>
          </p:nvSpPr>
          <p:spPr>
            <a:xfrm>
              <a:off x="8229600" y="5086350"/>
              <a:ext cx="31800" cy="57300"/>
            </a:xfrm>
            <a:prstGeom prst="rect">
              <a:avLst/>
            </a:prstGeom>
            <a:solidFill>
              <a:srgbClr val="9EA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3" name="Google Shape;1673;p15"/>
            <p:cNvSpPr/>
            <p:nvPr/>
          </p:nvSpPr>
          <p:spPr>
            <a:xfrm>
              <a:off x="8255000" y="5086350"/>
              <a:ext cx="31800" cy="57300"/>
            </a:xfrm>
            <a:prstGeom prst="rect">
              <a:avLst/>
            </a:prstGeom>
            <a:solidFill>
              <a:srgbClr val="9E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4" name="Google Shape;1674;p15"/>
            <p:cNvSpPr/>
            <p:nvPr/>
          </p:nvSpPr>
          <p:spPr>
            <a:xfrm>
              <a:off x="8280400" y="5086350"/>
              <a:ext cx="31800" cy="57300"/>
            </a:xfrm>
            <a:prstGeom prst="rect">
              <a:avLst/>
            </a:prstGeom>
            <a:solidFill>
              <a:srgbClr val="9F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5" name="Google Shape;1675;p15"/>
            <p:cNvSpPr/>
            <p:nvPr/>
          </p:nvSpPr>
          <p:spPr>
            <a:xfrm>
              <a:off x="8305800" y="5086350"/>
              <a:ext cx="31800" cy="57300"/>
            </a:xfrm>
            <a:prstGeom prst="rect">
              <a:avLst/>
            </a:prstGeom>
            <a:solidFill>
              <a:srgbClr val="9FAD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6" name="Google Shape;1676;p15"/>
            <p:cNvSpPr/>
            <p:nvPr/>
          </p:nvSpPr>
          <p:spPr>
            <a:xfrm>
              <a:off x="8331200" y="5086350"/>
              <a:ext cx="31800" cy="57300"/>
            </a:xfrm>
            <a:prstGeom prst="rect">
              <a:avLst/>
            </a:prstGeom>
            <a:solidFill>
              <a:srgbClr val="9FA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7" name="Google Shape;1677;p15"/>
            <p:cNvSpPr/>
            <p:nvPr/>
          </p:nvSpPr>
          <p:spPr>
            <a:xfrm>
              <a:off x="8356600" y="5086350"/>
              <a:ext cx="31800" cy="57300"/>
            </a:xfrm>
            <a:prstGeom prst="rect">
              <a:avLst/>
            </a:prstGeom>
            <a:solidFill>
              <a:srgbClr val="9FA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8" name="Google Shape;1678;p15"/>
            <p:cNvSpPr/>
            <p:nvPr/>
          </p:nvSpPr>
          <p:spPr>
            <a:xfrm>
              <a:off x="8382000" y="5086350"/>
              <a:ext cx="31800" cy="57300"/>
            </a:xfrm>
            <a:prstGeom prst="rect">
              <a:avLst/>
            </a:prstGeom>
            <a:solidFill>
              <a:srgbClr val="9FAE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9" name="Google Shape;1679;p15"/>
            <p:cNvSpPr/>
            <p:nvPr/>
          </p:nvSpPr>
          <p:spPr>
            <a:xfrm>
              <a:off x="8407400" y="5086350"/>
              <a:ext cx="31800" cy="573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0" name="Google Shape;1680;p15"/>
            <p:cNvSpPr/>
            <p:nvPr/>
          </p:nvSpPr>
          <p:spPr>
            <a:xfrm>
              <a:off x="8432800" y="5086350"/>
              <a:ext cx="31800" cy="57300"/>
            </a:xfrm>
            <a:prstGeom prst="rect">
              <a:avLst/>
            </a:prstGeom>
            <a:solidFill>
              <a:srgbClr val="9F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1" name="Google Shape;1681;p15"/>
            <p:cNvSpPr/>
            <p:nvPr/>
          </p:nvSpPr>
          <p:spPr>
            <a:xfrm>
              <a:off x="8458200" y="5086350"/>
              <a:ext cx="31800" cy="57300"/>
            </a:xfrm>
            <a:prstGeom prst="rect">
              <a:avLst/>
            </a:prstGeom>
            <a:solidFill>
              <a:srgbClr val="A0AF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2" name="Google Shape;1682;p15"/>
            <p:cNvSpPr/>
            <p:nvPr/>
          </p:nvSpPr>
          <p:spPr>
            <a:xfrm>
              <a:off x="8483600" y="5086350"/>
              <a:ext cx="31800" cy="573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3" name="Google Shape;1683;p15"/>
            <p:cNvSpPr/>
            <p:nvPr/>
          </p:nvSpPr>
          <p:spPr>
            <a:xfrm>
              <a:off x="8509000" y="5086350"/>
              <a:ext cx="31800" cy="573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4" name="Google Shape;1684;p15"/>
            <p:cNvSpPr/>
            <p:nvPr/>
          </p:nvSpPr>
          <p:spPr>
            <a:xfrm>
              <a:off x="8534400" y="5086350"/>
              <a:ext cx="31800" cy="57300"/>
            </a:xfrm>
            <a:prstGeom prst="rect">
              <a:avLst/>
            </a:prstGeom>
            <a:solidFill>
              <a:srgbClr val="A0B0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5" name="Google Shape;1685;p15"/>
            <p:cNvSpPr/>
            <p:nvPr/>
          </p:nvSpPr>
          <p:spPr>
            <a:xfrm>
              <a:off x="8559800" y="5086350"/>
              <a:ext cx="31800" cy="573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6" name="Google Shape;1686;p15"/>
            <p:cNvSpPr/>
            <p:nvPr/>
          </p:nvSpPr>
          <p:spPr>
            <a:xfrm>
              <a:off x="8585200" y="5086350"/>
              <a:ext cx="31800" cy="573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7" name="Google Shape;1687;p15"/>
            <p:cNvSpPr/>
            <p:nvPr/>
          </p:nvSpPr>
          <p:spPr>
            <a:xfrm>
              <a:off x="8610600" y="5086350"/>
              <a:ext cx="31800" cy="57300"/>
            </a:xfrm>
            <a:prstGeom prst="rect">
              <a:avLst/>
            </a:prstGeom>
            <a:solidFill>
              <a:srgbClr val="A0B1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8" name="Google Shape;1688;p15"/>
            <p:cNvSpPr/>
            <p:nvPr/>
          </p:nvSpPr>
          <p:spPr>
            <a:xfrm>
              <a:off x="8636000" y="5086350"/>
              <a:ext cx="31800" cy="57300"/>
            </a:xfrm>
            <a:prstGeom prst="rect">
              <a:avLst/>
            </a:prstGeom>
            <a:solidFill>
              <a:srgbClr val="A0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9" name="Google Shape;1689;p15"/>
            <p:cNvSpPr/>
            <p:nvPr/>
          </p:nvSpPr>
          <p:spPr>
            <a:xfrm>
              <a:off x="8661400" y="5086350"/>
              <a:ext cx="31800" cy="57300"/>
            </a:xfrm>
            <a:prstGeom prst="rect">
              <a:avLst/>
            </a:prstGeom>
            <a:solidFill>
              <a:srgbClr val="A1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0" name="Google Shape;1690;p15"/>
            <p:cNvSpPr/>
            <p:nvPr/>
          </p:nvSpPr>
          <p:spPr>
            <a:xfrm>
              <a:off x="8686800" y="5086350"/>
              <a:ext cx="31800" cy="57300"/>
            </a:xfrm>
            <a:prstGeom prst="rect">
              <a:avLst/>
            </a:prstGeom>
            <a:solidFill>
              <a:srgbClr val="A1B2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1" name="Google Shape;1691;p15"/>
            <p:cNvSpPr/>
            <p:nvPr/>
          </p:nvSpPr>
          <p:spPr>
            <a:xfrm>
              <a:off x="8712200" y="5086350"/>
              <a:ext cx="31800" cy="573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2" name="Google Shape;1692;p15"/>
            <p:cNvSpPr/>
            <p:nvPr/>
          </p:nvSpPr>
          <p:spPr>
            <a:xfrm>
              <a:off x="8737600" y="5086350"/>
              <a:ext cx="31800" cy="573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3" name="Google Shape;1693;p15"/>
            <p:cNvSpPr/>
            <p:nvPr/>
          </p:nvSpPr>
          <p:spPr>
            <a:xfrm>
              <a:off x="8763000" y="5086350"/>
              <a:ext cx="31800" cy="57300"/>
            </a:xfrm>
            <a:prstGeom prst="rect">
              <a:avLst/>
            </a:prstGeom>
            <a:solidFill>
              <a:srgbClr val="A1B3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4" name="Google Shape;1694;p15"/>
            <p:cNvSpPr/>
            <p:nvPr/>
          </p:nvSpPr>
          <p:spPr>
            <a:xfrm>
              <a:off x="8788400" y="5086350"/>
              <a:ext cx="31800" cy="57300"/>
            </a:xfrm>
            <a:prstGeom prst="rect">
              <a:avLst/>
            </a:prstGeom>
            <a:solidFill>
              <a:srgbClr val="A1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5" name="Google Shape;1695;p15"/>
            <p:cNvSpPr/>
            <p:nvPr/>
          </p:nvSpPr>
          <p:spPr>
            <a:xfrm>
              <a:off x="8813800" y="5086350"/>
              <a:ext cx="31800" cy="57300"/>
            </a:xfrm>
            <a:prstGeom prst="rect">
              <a:avLst/>
            </a:prstGeom>
            <a:solidFill>
              <a:srgbClr val="A1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6" name="Google Shape;1696;p15"/>
            <p:cNvSpPr/>
            <p:nvPr/>
          </p:nvSpPr>
          <p:spPr>
            <a:xfrm>
              <a:off x="8839200" y="5086350"/>
              <a:ext cx="31800" cy="57300"/>
            </a:xfrm>
            <a:prstGeom prst="rect">
              <a:avLst/>
            </a:prstGeom>
            <a:solidFill>
              <a:srgbClr val="A2B4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7" name="Google Shape;1697;p15"/>
            <p:cNvSpPr/>
            <p:nvPr/>
          </p:nvSpPr>
          <p:spPr>
            <a:xfrm>
              <a:off x="8864600" y="5086350"/>
              <a:ext cx="31800" cy="573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8" name="Google Shape;1698;p15"/>
            <p:cNvSpPr/>
            <p:nvPr/>
          </p:nvSpPr>
          <p:spPr>
            <a:xfrm>
              <a:off x="8890000" y="5086350"/>
              <a:ext cx="31800" cy="573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9" name="Google Shape;1699;p15"/>
            <p:cNvSpPr/>
            <p:nvPr/>
          </p:nvSpPr>
          <p:spPr>
            <a:xfrm>
              <a:off x="8915400" y="5086350"/>
              <a:ext cx="31800" cy="57300"/>
            </a:xfrm>
            <a:prstGeom prst="rect">
              <a:avLst/>
            </a:prstGeom>
            <a:solidFill>
              <a:srgbClr val="A2B5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0" name="Google Shape;1700;p15"/>
            <p:cNvSpPr/>
            <p:nvPr/>
          </p:nvSpPr>
          <p:spPr>
            <a:xfrm>
              <a:off x="8940800" y="5086350"/>
              <a:ext cx="31800" cy="573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1" name="Google Shape;1701;p15"/>
            <p:cNvSpPr/>
            <p:nvPr/>
          </p:nvSpPr>
          <p:spPr>
            <a:xfrm>
              <a:off x="8966200" y="5086350"/>
              <a:ext cx="31800" cy="573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2" name="Google Shape;1702;p15"/>
            <p:cNvSpPr/>
            <p:nvPr/>
          </p:nvSpPr>
          <p:spPr>
            <a:xfrm>
              <a:off x="8991600" y="5086350"/>
              <a:ext cx="31800" cy="57300"/>
            </a:xfrm>
            <a:prstGeom prst="rect">
              <a:avLst/>
            </a:prstGeom>
            <a:solidFill>
              <a:srgbClr val="A2B6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3" name="Google Shape;1703;p15"/>
            <p:cNvSpPr/>
            <p:nvPr/>
          </p:nvSpPr>
          <p:spPr>
            <a:xfrm>
              <a:off x="9017000" y="5086350"/>
              <a:ext cx="31800" cy="57300"/>
            </a:xfrm>
            <a:prstGeom prst="rect">
              <a:avLst/>
            </a:prstGeom>
            <a:solidFill>
              <a:srgbClr val="A2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4" name="Google Shape;1704;p15"/>
            <p:cNvSpPr/>
            <p:nvPr/>
          </p:nvSpPr>
          <p:spPr>
            <a:xfrm>
              <a:off x="9042400" y="5086350"/>
              <a:ext cx="31800" cy="573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5" name="Google Shape;1705;p15"/>
            <p:cNvSpPr/>
            <p:nvPr/>
          </p:nvSpPr>
          <p:spPr>
            <a:xfrm>
              <a:off x="9067800" y="5086350"/>
              <a:ext cx="31800" cy="57300"/>
            </a:xfrm>
            <a:prstGeom prst="rect">
              <a:avLst/>
            </a:prstGeom>
            <a:solidFill>
              <a:srgbClr val="A3B7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6" name="Google Shape;1706;p15"/>
            <p:cNvSpPr/>
            <p:nvPr/>
          </p:nvSpPr>
          <p:spPr>
            <a:xfrm>
              <a:off x="9093200" y="5086350"/>
              <a:ext cx="31800" cy="57300"/>
            </a:xfrm>
            <a:prstGeom prst="rect">
              <a:avLst/>
            </a:prstGeom>
            <a:solidFill>
              <a:srgbClr val="A3B8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7" name="Google Shape;1707;p15"/>
            <p:cNvSpPr/>
            <p:nvPr/>
          </p:nvSpPr>
          <p:spPr>
            <a:xfrm>
              <a:off x="9118600" y="5086350"/>
              <a:ext cx="31800" cy="57300"/>
            </a:xfrm>
            <a:prstGeom prst="rect">
              <a:avLst/>
            </a:prstGeom>
            <a:solidFill>
              <a:srgbClr val="A3B8F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708" name="Google Shape;1708;p15"/>
          <p:cNvSpPr txBox="1"/>
          <p:nvPr/>
        </p:nvSpPr>
        <p:spPr>
          <a:xfrm>
            <a:off x="142875" y="4810125"/>
            <a:ext cx="2381400" cy="1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900">
                <a:solidFill>
                  <a:srgbClr val="333333"/>
                </a:solidFill>
                <a:latin typeface="Noto Sans JP"/>
                <a:ea typeface="Noto Sans JP"/>
                <a:cs typeface="Noto Sans JP"/>
                <a:sym typeface="Noto Sans JP"/>
              </a:rPr>
              <a:t>AI-CHI-KEN</a:t>
            </a:r>
            <a:endParaRPr sz="900">
              <a:solidFill>
                <a:srgbClr val="333333"/>
              </a:solidFill>
              <a:latin typeface="Noto Sans JP"/>
              <a:ea typeface="Noto Sans JP"/>
              <a:cs typeface="Noto Sans JP"/>
              <a:sym typeface="Noto Sans JP"/>
            </a:endParaRPr>
          </a:p>
        </p:txBody>
      </p:sp>
      <p:sp>
        <p:nvSpPr>
          <p:cNvPr id="1709" name="Google Shape;1709;p15"/>
          <p:cNvSpPr txBox="1"/>
          <p:nvPr/>
        </p:nvSpPr>
        <p:spPr>
          <a:xfrm>
            <a:off x="8524875" y="4810125"/>
            <a:ext cx="476400" cy="190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ja" sz="900">
                <a:solidFill>
                  <a:srgbClr val="6911EE"/>
                </a:solidFill>
                <a:latin typeface="Noto Sans JP"/>
                <a:ea typeface="Noto Sans JP"/>
                <a:cs typeface="Noto Sans JP"/>
                <a:sym typeface="Noto Sans JP"/>
              </a:rPr>
              <a:t>2</a:t>
            </a:r>
            <a:endParaRPr sz="900">
              <a:solidFill>
                <a:srgbClr val="6911EE"/>
              </a:solidFill>
              <a:latin typeface="Noto Sans JP"/>
              <a:ea typeface="Noto Sans JP"/>
              <a:cs typeface="Noto Sans JP"/>
              <a:sym typeface="Noto Sans JP"/>
            </a:endParaRPr>
          </a:p>
        </p:txBody>
      </p:sp>
      <p:pic>
        <p:nvPicPr>
          <p:cNvPr id="3" name="オンライン メディア 2" title="長﨑孔子廟で大盛況❣　スピード感あふれる変面師・京介 中国変面ショー　大観衆の隙間から撮影💦  #長崎ランタンフェスティバル　#変面ショー　#MaskChange">
            <a:hlinkClick r:id="" action="ppaction://media"/>
            <a:extLst>
              <a:ext uri="{FF2B5EF4-FFF2-40B4-BE49-F238E27FC236}">
                <a16:creationId xmlns:a16="http://schemas.microsoft.com/office/drawing/2014/main" id="{5274B3A2-EB98-E94D-8FB8-B72B39B7A629}"/>
              </a:ext>
            </a:extLst>
          </p:cNvPr>
          <p:cNvPicPr>
            <a:picLocks noRot="1" noChangeAspect="1"/>
          </p:cNvPicPr>
          <p:nvPr>
            <a:videoFile r:link="rId1"/>
          </p:nvPr>
        </p:nvPicPr>
        <p:blipFill>
          <a:blip r:embed="rId5"/>
          <a:stretch>
            <a:fillRect/>
          </a:stretch>
        </p:blipFill>
        <p:spPr>
          <a:xfrm>
            <a:off x="5728458" y="855834"/>
            <a:ext cx="2314899" cy="4097166"/>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14"/>
        <p:cNvGrpSpPr/>
        <p:nvPr/>
      </p:nvGrpSpPr>
      <p:grpSpPr>
        <a:xfrm>
          <a:off x="0" y="0"/>
          <a:ext cx="0" cy="0"/>
          <a:chOff x="0" y="0"/>
          <a:chExt cx="0" cy="0"/>
        </a:xfrm>
      </p:grpSpPr>
      <p:pic>
        <p:nvPicPr>
          <p:cNvPr id="1715" name="Google Shape;1715;p16"/>
          <p:cNvPicPr preferRelativeResize="0"/>
          <p:nvPr/>
        </p:nvPicPr>
        <p:blipFill>
          <a:blip r:embed="rId3">
            <a:alphaModFix/>
          </a:blip>
          <a:stretch>
            <a:fillRect/>
          </a:stretch>
        </p:blipFill>
        <p:spPr>
          <a:xfrm>
            <a:off x="2244521" y="428625"/>
            <a:ext cx="4286249" cy="4286249"/>
          </a:xfrm>
          <a:prstGeom prst="rect">
            <a:avLst/>
          </a:prstGeom>
          <a:noFill/>
          <a:ln>
            <a:noFill/>
          </a:ln>
        </p:spPr>
      </p:pic>
      <p:pic>
        <p:nvPicPr>
          <p:cNvPr id="3" name="図 2">
            <a:extLst>
              <a:ext uri="{FF2B5EF4-FFF2-40B4-BE49-F238E27FC236}">
                <a16:creationId xmlns:a16="http://schemas.microsoft.com/office/drawing/2014/main" id="{A3A94320-6490-FC5C-E02E-82E37D50C815}"/>
              </a:ext>
            </a:extLst>
          </p:cNvPr>
          <p:cNvPicPr>
            <a:picLocks noChangeAspect="1"/>
          </p:cNvPicPr>
          <p:nvPr/>
        </p:nvPicPr>
        <p:blipFill>
          <a:blip r:embed="rId4"/>
          <a:stretch>
            <a:fillRect/>
          </a:stretch>
        </p:blipFill>
        <p:spPr>
          <a:xfrm>
            <a:off x="0" y="210515"/>
            <a:ext cx="3691168" cy="941372"/>
          </a:xfrm>
          <a:prstGeom prst="rect">
            <a:avLst/>
          </a:prstGeom>
        </p:spPr>
      </p:pic>
      <p:pic>
        <p:nvPicPr>
          <p:cNvPr id="5" name="図 4">
            <a:extLst>
              <a:ext uri="{FF2B5EF4-FFF2-40B4-BE49-F238E27FC236}">
                <a16:creationId xmlns:a16="http://schemas.microsoft.com/office/drawing/2014/main" id="{59F199E1-ADC5-8552-174D-E64A758F9CD3}"/>
              </a:ext>
            </a:extLst>
          </p:cNvPr>
          <p:cNvPicPr>
            <a:picLocks noChangeAspect="1"/>
          </p:cNvPicPr>
          <p:nvPr/>
        </p:nvPicPr>
        <p:blipFill>
          <a:blip r:embed="rId5"/>
          <a:stretch>
            <a:fillRect/>
          </a:stretch>
        </p:blipFill>
        <p:spPr>
          <a:xfrm>
            <a:off x="48740" y="1511030"/>
            <a:ext cx="3278594" cy="894891"/>
          </a:xfrm>
          <a:prstGeom prst="rect">
            <a:avLst/>
          </a:prstGeom>
        </p:spPr>
      </p:pic>
      <p:pic>
        <p:nvPicPr>
          <p:cNvPr id="7" name="図 6">
            <a:extLst>
              <a:ext uri="{FF2B5EF4-FFF2-40B4-BE49-F238E27FC236}">
                <a16:creationId xmlns:a16="http://schemas.microsoft.com/office/drawing/2014/main" id="{BD540465-9F45-2B06-44F0-9657E9ADE146}"/>
              </a:ext>
            </a:extLst>
          </p:cNvPr>
          <p:cNvPicPr>
            <a:picLocks noChangeAspect="1"/>
          </p:cNvPicPr>
          <p:nvPr/>
        </p:nvPicPr>
        <p:blipFill>
          <a:blip r:embed="rId6"/>
          <a:stretch>
            <a:fillRect/>
          </a:stretch>
        </p:blipFill>
        <p:spPr>
          <a:xfrm>
            <a:off x="0" y="2734453"/>
            <a:ext cx="3463047" cy="941372"/>
          </a:xfrm>
          <a:prstGeom prst="rect">
            <a:avLst/>
          </a:prstGeom>
        </p:spPr>
      </p:pic>
      <p:pic>
        <p:nvPicPr>
          <p:cNvPr id="9" name="図 8">
            <a:extLst>
              <a:ext uri="{FF2B5EF4-FFF2-40B4-BE49-F238E27FC236}">
                <a16:creationId xmlns:a16="http://schemas.microsoft.com/office/drawing/2014/main" id="{C7DCE849-C894-090F-3A5A-D10D197CC9C7}"/>
              </a:ext>
            </a:extLst>
          </p:cNvPr>
          <p:cNvPicPr>
            <a:picLocks noChangeAspect="1"/>
          </p:cNvPicPr>
          <p:nvPr/>
        </p:nvPicPr>
        <p:blipFill>
          <a:blip r:embed="rId7"/>
          <a:stretch>
            <a:fillRect/>
          </a:stretch>
        </p:blipFill>
        <p:spPr>
          <a:xfrm>
            <a:off x="0" y="3968715"/>
            <a:ext cx="3138532" cy="941371"/>
          </a:xfrm>
          <a:prstGeom prst="rect">
            <a:avLst/>
          </a:prstGeom>
        </p:spPr>
      </p:pic>
      <p:pic>
        <p:nvPicPr>
          <p:cNvPr id="11" name="図 10">
            <a:extLst>
              <a:ext uri="{FF2B5EF4-FFF2-40B4-BE49-F238E27FC236}">
                <a16:creationId xmlns:a16="http://schemas.microsoft.com/office/drawing/2014/main" id="{64F837FB-2B0B-BF27-E777-A614B79A0AC8}"/>
              </a:ext>
            </a:extLst>
          </p:cNvPr>
          <p:cNvPicPr>
            <a:picLocks noChangeAspect="1"/>
          </p:cNvPicPr>
          <p:nvPr/>
        </p:nvPicPr>
        <p:blipFill>
          <a:blip r:embed="rId8"/>
          <a:stretch>
            <a:fillRect/>
          </a:stretch>
        </p:blipFill>
        <p:spPr>
          <a:xfrm>
            <a:off x="5807369" y="259353"/>
            <a:ext cx="3336630" cy="879564"/>
          </a:xfrm>
          <a:prstGeom prst="rect">
            <a:avLst/>
          </a:prstGeom>
        </p:spPr>
      </p:pic>
      <p:pic>
        <p:nvPicPr>
          <p:cNvPr id="13" name="図 12">
            <a:extLst>
              <a:ext uri="{FF2B5EF4-FFF2-40B4-BE49-F238E27FC236}">
                <a16:creationId xmlns:a16="http://schemas.microsoft.com/office/drawing/2014/main" id="{56E206CA-2BF3-DB3A-A6B3-15FD91E59E4F}"/>
              </a:ext>
            </a:extLst>
          </p:cNvPr>
          <p:cNvPicPr>
            <a:picLocks noChangeAspect="1"/>
          </p:cNvPicPr>
          <p:nvPr/>
        </p:nvPicPr>
        <p:blipFill>
          <a:blip r:embed="rId9"/>
          <a:stretch>
            <a:fillRect/>
          </a:stretch>
        </p:blipFill>
        <p:spPr>
          <a:xfrm>
            <a:off x="5807368" y="2812965"/>
            <a:ext cx="3336631" cy="932713"/>
          </a:xfrm>
          <a:prstGeom prst="rect">
            <a:avLst/>
          </a:prstGeom>
        </p:spPr>
      </p:pic>
      <p:pic>
        <p:nvPicPr>
          <p:cNvPr id="15" name="図 14">
            <a:extLst>
              <a:ext uri="{FF2B5EF4-FFF2-40B4-BE49-F238E27FC236}">
                <a16:creationId xmlns:a16="http://schemas.microsoft.com/office/drawing/2014/main" id="{E60AAEDB-38A4-9B1B-731A-3F4D0B8CC1FA}"/>
              </a:ext>
            </a:extLst>
          </p:cNvPr>
          <p:cNvPicPr>
            <a:picLocks noChangeAspect="1"/>
          </p:cNvPicPr>
          <p:nvPr/>
        </p:nvPicPr>
        <p:blipFill>
          <a:blip r:embed="rId10"/>
          <a:stretch>
            <a:fillRect/>
          </a:stretch>
        </p:blipFill>
        <p:spPr>
          <a:xfrm>
            <a:off x="5816668" y="1637529"/>
            <a:ext cx="3184187" cy="887879"/>
          </a:xfrm>
          <a:prstGeom prst="rect">
            <a:avLst/>
          </a:prstGeom>
        </p:spPr>
      </p:pic>
      <p:pic>
        <p:nvPicPr>
          <p:cNvPr id="17" name="図 16">
            <a:extLst>
              <a:ext uri="{FF2B5EF4-FFF2-40B4-BE49-F238E27FC236}">
                <a16:creationId xmlns:a16="http://schemas.microsoft.com/office/drawing/2014/main" id="{09253ABD-8105-AB9A-C8AF-E1BCD189F067}"/>
              </a:ext>
            </a:extLst>
          </p:cNvPr>
          <p:cNvPicPr>
            <a:picLocks noChangeAspect="1"/>
          </p:cNvPicPr>
          <p:nvPr/>
        </p:nvPicPr>
        <p:blipFill>
          <a:blip r:embed="rId11"/>
          <a:stretch>
            <a:fillRect/>
          </a:stretch>
        </p:blipFill>
        <p:spPr>
          <a:xfrm>
            <a:off x="5740445" y="4033235"/>
            <a:ext cx="3336632" cy="85091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TotalTime>
  <Words>562</Words>
  <Application>Microsoft Office PowerPoint</Application>
  <PresentationFormat>画面に合わせる (16:9)</PresentationFormat>
  <Paragraphs>32</Paragraphs>
  <Slides>4</Slides>
  <Notes>4</Notes>
  <HiddenSlides>0</HiddenSlides>
  <MMClips>1</MMClips>
  <ScaleCrop>false</ScaleCrop>
  <HeadingPairs>
    <vt:vector size="6" baseType="variant">
      <vt:variant>
        <vt:lpstr>使用されているフォント</vt:lpstr>
      </vt:variant>
      <vt:variant>
        <vt:i4>2</vt:i4>
      </vt:variant>
      <vt:variant>
        <vt:lpstr>テーマ</vt:lpstr>
      </vt:variant>
      <vt:variant>
        <vt:i4>1</vt:i4>
      </vt:variant>
      <vt:variant>
        <vt:lpstr>スライド タイトル</vt:lpstr>
      </vt:variant>
      <vt:variant>
        <vt:i4>4</vt:i4>
      </vt:variant>
    </vt:vector>
  </HeadingPairs>
  <TitlesOfParts>
    <vt:vector size="7" baseType="lpstr">
      <vt:lpstr>Noto Sans JP</vt:lpstr>
      <vt:lpstr>Arial</vt:lpstr>
      <vt:lpstr>Simple Light</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cp:lastModifiedBy>NAKAMURA中村有岐</cp:lastModifiedBy>
  <cp:revision>38</cp:revision>
  <dcterms:modified xsi:type="dcterms:W3CDTF">2025-10-19T16:39:56Z</dcterms:modified>
</cp:coreProperties>
</file>